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264" r:id="rId7"/>
    <p:sldId id="284" r:id="rId8"/>
    <p:sldId id="285" r:id="rId9"/>
    <p:sldId id="286" r:id="rId10"/>
    <p:sldId id="287" r:id="rId11"/>
    <p:sldId id="283" r:id="rId12"/>
    <p:sldId id="279" r:id="rId13"/>
    <p:sldId id="289" r:id="rId14"/>
    <p:sldId id="288" r:id="rId15"/>
    <p:sldId id="265" r:id="rId16"/>
    <p:sldId id="274" r:id="rId17"/>
    <p:sldId id="276" r:id="rId18"/>
    <p:sldId id="277" r:id="rId19"/>
    <p:sldId id="280" r:id="rId20"/>
    <p:sldId id="275" r:id="rId21"/>
    <p:sldId id="278" r:id="rId22"/>
    <p:sldId id="281" r:id="rId23"/>
    <p:sldId id="282" r:id="rId2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496"/>
    <a:srgbClr val="418BCA"/>
    <a:srgbClr val="E6E6E6"/>
    <a:srgbClr val="F6F6F6"/>
    <a:srgbClr val="B30F1E"/>
    <a:srgbClr val="727F8C"/>
    <a:srgbClr val="64848D"/>
    <a:srgbClr val="DEE6E9"/>
    <a:srgbClr val="113E50"/>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54" autoAdjust="0"/>
    <p:restoredTop sz="94626" autoAdjust="0"/>
  </p:normalViewPr>
  <p:slideViewPr>
    <p:cSldViewPr>
      <p:cViewPr>
        <p:scale>
          <a:sx n="313" d="100"/>
          <a:sy n="313" d="100"/>
        </p:scale>
        <p:origin x="-6712" y="-41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5797"/>
          </a:xfrm>
          <a:prstGeom prst="rect">
            <a:avLst/>
          </a:prstGeom>
        </p:spPr>
        <p:txBody>
          <a:bodyPr vert="horz" lIns="92959" tIns="46479" rIns="92959" bIns="46479" rtlCol="0"/>
          <a:lstStyle>
            <a:lvl1pPr algn="l">
              <a:defRPr sz="1200"/>
            </a:lvl1pPr>
          </a:lstStyle>
          <a:p>
            <a:endParaRPr lang="en-US"/>
          </a:p>
        </p:txBody>
      </p:sp>
      <p:sp>
        <p:nvSpPr>
          <p:cNvPr id="3" name="Date Placeholder 2"/>
          <p:cNvSpPr>
            <a:spLocks noGrp="1"/>
          </p:cNvSpPr>
          <p:nvPr>
            <p:ph type="dt" idx="1"/>
          </p:nvPr>
        </p:nvSpPr>
        <p:spPr>
          <a:xfrm>
            <a:off x="3956551" y="1"/>
            <a:ext cx="3026833" cy="465797"/>
          </a:xfrm>
          <a:prstGeom prst="rect">
            <a:avLst/>
          </a:prstGeom>
        </p:spPr>
        <p:txBody>
          <a:bodyPr vert="horz" lIns="92959" tIns="46479" rIns="92959" bIns="46479" rtlCol="0"/>
          <a:lstStyle>
            <a:lvl1pPr algn="r">
              <a:defRPr sz="1200"/>
            </a:lvl1pPr>
          </a:lstStyle>
          <a:p>
            <a:fld id="{1339E09C-2B64-4016-8A16-629D3CE6E019}" type="datetimeFigureOut">
              <a:rPr lang="en-US" smtClean="0"/>
              <a:t>10/30/19</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9" tIns="46479" rIns="92959" bIns="46479"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9" tIns="46479" rIns="92959"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5"/>
            <a:ext cx="3026833" cy="465796"/>
          </a:xfrm>
          <a:prstGeom prst="rect">
            <a:avLst/>
          </a:prstGeom>
        </p:spPr>
        <p:txBody>
          <a:bodyPr vert="horz" lIns="92959" tIns="46479" rIns="92959"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9" tIns="46479" rIns="92959" bIns="46479" rtlCol="0" anchor="b"/>
          <a:lstStyle>
            <a:lvl1pPr algn="r">
              <a:defRPr sz="1200"/>
            </a:lvl1pPr>
          </a:lstStyle>
          <a:p>
            <a:fld id="{31487A92-67BD-47D4-9BEC-3ACCD6EC12FC}" type="slidenum">
              <a:rPr lang="en-US" smtClean="0"/>
              <a:t>‹#›</a:t>
            </a:fld>
            <a:endParaRPr lang="en-US"/>
          </a:p>
        </p:txBody>
      </p:sp>
    </p:spTree>
    <p:extLst>
      <p:ext uri="{BB962C8B-B14F-4D97-AF65-F5344CB8AC3E}">
        <p14:creationId xmlns:p14="http://schemas.microsoft.com/office/powerpoint/2010/main" val="365512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_ECRI">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5C1756-24D5-40FF-BA32-B54D3B8995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7"/>
          <a:stretch/>
        </p:blipFill>
        <p:spPr>
          <a:xfrm>
            <a:off x="0" y="0"/>
            <a:ext cx="12192000" cy="6858000"/>
          </a:xfrm>
          <a:prstGeom prst="rect">
            <a:avLst/>
          </a:prstGeom>
        </p:spPr>
      </p:pic>
      <p:sp>
        <p:nvSpPr>
          <p:cNvPr id="12" name="TextBox 11"/>
          <p:cNvSpPr txBox="1"/>
          <p:nvPr userDrawn="1"/>
        </p:nvSpPr>
        <p:spPr>
          <a:xfrm>
            <a:off x="8631936" y="6400800"/>
            <a:ext cx="2946400" cy="230832"/>
          </a:xfrm>
          <a:prstGeom prst="rect">
            <a:avLst/>
          </a:prstGeom>
          <a:noFill/>
        </p:spPr>
        <p:txBody>
          <a:bodyPr wrap="square" rtlCol="0">
            <a:spAutoFit/>
          </a:bodyPr>
          <a:lstStyle/>
          <a:p>
            <a:pPr algn="r"/>
            <a:r>
              <a:rPr lang="en-US" sz="900" kern="1200" dirty="0">
                <a:solidFill>
                  <a:schemeClr val="bg1"/>
                </a:solidFill>
                <a:effectLst/>
                <a:latin typeface="Franklin Gothic Demi" panose="020B0703020102020204" pitchFamily="34" charset="0"/>
                <a:ea typeface="+mn-ea"/>
                <a:cs typeface="+mn-cs"/>
              </a:rPr>
              <a:t>©</a:t>
            </a:r>
            <a:r>
              <a:rPr lang="en-US" sz="900" spc="100" dirty="0">
                <a:solidFill>
                  <a:schemeClr val="bg1"/>
                </a:solidFill>
                <a:latin typeface="Franklin Gothic Medium" panose="020B0603020102020204" pitchFamily="34" charset="0"/>
                <a:cs typeface="Arial" pitchFamily="34" charset="0"/>
              </a:rPr>
              <a:t>2019 ECRI INSTITUTE</a:t>
            </a:r>
          </a:p>
        </p:txBody>
      </p:sp>
      <p:sp>
        <p:nvSpPr>
          <p:cNvPr id="15" name="Title 1">
            <a:extLst>
              <a:ext uri="{FF2B5EF4-FFF2-40B4-BE49-F238E27FC236}">
                <a16:creationId xmlns:a16="http://schemas.microsoft.com/office/drawing/2014/main" id="{B5ACA975-EAE3-4F13-9AAB-7AA227B8BD49}"/>
              </a:ext>
            </a:extLst>
          </p:cNvPr>
          <p:cNvSpPr>
            <a:spLocks noGrp="1"/>
          </p:cNvSpPr>
          <p:nvPr>
            <p:ph type="ctrTitle" hasCustomPrompt="1"/>
          </p:nvPr>
        </p:nvSpPr>
        <p:spPr>
          <a:xfrm>
            <a:off x="914400" y="1828802"/>
            <a:ext cx="4038600" cy="685799"/>
          </a:xfrm>
          <a:prstGeom prst="rect">
            <a:avLst/>
          </a:prstGeom>
        </p:spPr>
        <p:txBody>
          <a:bodyPr anchor="t" anchorCtr="0"/>
          <a:lstStyle>
            <a:lvl1pPr>
              <a:defRPr sz="3200">
                <a:solidFill>
                  <a:srgbClr val="6A737B"/>
                </a:solidFill>
              </a:defRPr>
            </a:lvl1pPr>
          </a:lstStyle>
          <a:p>
            <a:r>
              <a:rPr lang="en-US" dirty="0"/>
              <a:t>Presentation title</a:t>
            </a:r>
          </a:p>
        </p:txBody>
      </p:sp>
      <p:pic>
        <p:nvPicPr>
          <p:cNvPr id="9" name="Picture 8">
            <a:extLst>
              <a:ext uri="{FF2B5EF4-FFF2-40B4-BE49-F238E27FC236}">
                <a16:creationId xmlns:a16="http://schemas.microsoft.com/office/drawing/2014/main" id="{EBEFB750-0A8C-493F-9AC5-B1E483C9ED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4532" b="24207"/>
          <a:stretch/>
        </p:blipFill>
        <p:spPr>
          <a:xfrm>
            <a:off x="878890" y="6172200"/>
            <a:ext cx="2677111" cy="502286"/>
          </a:xfrm>
          <a:prstGeom prst="rect">
            <a:avLst/>
          </a:prstGeom>
        </p:spPr>
      </p:pic>
      <p:sp>
        <p:nvSpPr>
          <p:cNvPr id="3" name="Text Placeholder 2">
            <a:extLst>
              <a:ext uri="{FF2B5EF4-FFF2-40B4-BE49-F238E27FC236}">
                <a16:creationId xmlns:a16="http://schemas.microsoft.com/office/drawing/2014/main" id="{755CA854-F81E-42C4-B488-3BBB180F72B0}"/>
              </a:ext>
            </a:extLst>
          </p:cNvPr>
          <p:cNvSpPr>
            <a:spLocks noGrp="1"/>
          </p:cNvSpPr>
          <p:nvPr>
            <p:ph type="body" sz="quarter" idx="11" hasCustomPrompt="1"/>
          </p:nvPr>
        </p:nvSpPr>
        <p:spPr>
          <a:xfrm>
            <a:off x="914400" y="2511552"/>
            <a:ext cx="4038600" cy="685799"/>
          </a:xfrm>
          <a:prstGeom prst="rect">
            <a:avLst/>
          </a:prstGeom>
        </p:spPr>
        <p:txBody>
          <a:bodyPr/>
          <a:lstStyle>
            <a:lvl1pPr marL="0" indent="0">
              <a:buFontTx/>
              <a:buNone/>
              <a:defRPr sz="1600">
                <a:solidFill>
                  <a:srgbClr val="000000"/>
                </a:solidFill>
              </a:defRPr>
            </a:lvl1pPr>
          </a:lstStyle>
          <a:p>
            <a:pPr lvl="0"/>
            <a:r>
              <a:rPr lang="en-US" dirty="0"/>
              <a:t>Presenter name and title</a:t>
            </a:r>
          </a:p>
          <a:p>
            <a:pPr lvl="0"/>
            <a:r>
              <a:rPr lang="en-US" dirty="0"/>
              <a:t>Date</a:t>
            </a:r>
          </a:p>
        </p:txBody>
      </p:sp>
    </p:spTree>
    <p:extLst>
      <p:ext uri="{BB962C8B-B14F-4D97-AF65-F5344CB8AC3E}">
        <p14:creationId xmlns:p14="http://schemas.microsoft.com/office/powerpoint/2010/main" val="610148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CF4F90-DC78-4D3F-86F6-EECD3FC476E3}"/>
              </a:ext>
            </a:extLst>
          </p:cNvPr>
          <p:cNvSpPr>
            <a:spLocks noGrp="1"/>
          </p:cNvSpPr>
          <p:nvPr>
            <p:ph type="title" hasCustomPrompt="1"/>
          </p:nvPr>
        </p:nvSpPr>
        <p:spPr>
          <a:xfrm>
            <a:off x="914400" y="457200"/>
            <a:ext cx="10566400" cy="1143000"/>
          </a:xfrm>
          <a:prstGeom prst="rect">
            <a:avLst/>
          </a:prstGeom>
        </p:spPr>
        <p:txBody>
          <a:bodyPr/>
          <a:lstStyle>
            <a:lvl1pPr>
              <a:defRPr sz="3000">
                <a:solidFill>
                  <a:srgbClr val="6A737B"/>
                </a:solidFill>
              </a:defRPr>
            </a:lvl1pPr>
          </a:lstStyle>
          <a:p>
            <a:r>
              <a:rPr lang="en-US" dirty="0"/>
              <a:t>Click to edit heading</a:t>
            </a:r>
          </a:p>
        </p:txBody>
      </p:sp>
      <p:sp>
        <p:nvSpPr>
          <p:cNvPr id="6" name="Subtitle 2">
            <a:extLst>
              <a:ext uri="{FF2B5EF4-FFF2-40B4-BE49-F238E27FC236}">
                <a16:creationId xmlns:a16="http://schemas.microsoft.com/office/drawing/2014/main" id="{257A85EE-6041-4DA6-B7C2-2D60B2E563C0}"/>
              </a:ext>
            </a:extLst>
          </p:cNvPr>
          <p:cNvSpPr>
            <a:spLocks noGrp="1"/>
          </p:cNvSpPr>
          <p:nvPr>
            <p:ph type="subTitle" idx="1" hasCustomPrompt="1"/>
          </p:nvPr>
        </p:nvSpPr>
        <p:spPr>
          <a:xfrm>
            <a:off x="914400" y="1600200"/>
            <a:ext cx="10566400" cy="2895600"/>
          </a:xfrm>
          <a:prstGeom prst="rect">
            <a:avLst/>
          </a:prstGeom>
        </p:spPr>
        <p:txBody>
          <a:bodyPr numCol="2" spcCol="27432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This is two column text. Please inert your text here and it will be formatted accordingly. This is two column text. Please inert your text here and it will be formatted accordingly. This is two column text. Please inert your text here and it will be formatted accordingly. This is two column text. Please inert your text here and it will be formatted accordingly. This is two column text. Please inert your text here and it will be formatted accordingly. This is two column text. Please inert your text here and it will be formatted accordingly. This is two column text. This is two column text. Please inert your text here and it will be formatted accordingly. Please inert your text here and it will be formatted accordingly.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Please inert your text here and it will be formatted This is two column text. Please inert your text here and it will be formatted accordingly. This is two column text. Please inert your text here and it will be formatted accordingly. This is two column text. Please inert your text here and it will be formatted accordingly. This is two column text. Please inert your text here and it will be formatted accordingly. This is two column text. Please inert your text here and it will be formatted accordingly. This is two column text. Please inert your text here and it will be formatted accordingly. Please inert your text here and it will be formatted accordingly. This is two column text. Please inert your text here and it will be formatted accordingly.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endParaRPr lang="en-US" dirty="0"/>
          </a:p>
        </p:txBody>
      </p:sp>
    </p:spTree>
    <p:extLst>
      <p:ext uri="{BB962C8B-B14F-4D97-AF65-F5344CB8AC3E}">
        <p14:creationId xmlns:p14="http://schemas.microsoft.com/office/powerpoint/2010/main" val="213354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with_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FDE1721-7E63-434E-910F-8D4D4AABFCA5}"/>
              </a:ext>
            </a:extLst>
          </p:cNvPr>
          <p:cNvSpPr>
            <a:spLocks noGrp="1"/>
          </p:cNvSpPr>
          <p:nvPr>
            <p:ph type="pic" sz="quarter" idx="10"/>
          </p:nvPr>
        </p:nvSpPr>
        <p:spPr>
          <a:xfrm>
            <a:off x="5334000" y="0"/>
            <a:ext cx="6858000" cy="6858000"/>
          </a:xfrm>
          <a:prstGeom prst="rect">
            <a:avLst/>
          </a:prstGeom>
        </p:spPr>
        <p:txBody>
          <a:bodyPr/>
          <a:lstStyle/>
          <a:p>
            <a:r>
              <a:rPr lang="en-US"/>
              <a:t>Click icon to add picture</a:t>
            </a:r>
            <a:endParaRPr lang="en-US" dirty="0"/>
          </a:p>
        </p:txBody>
      </p:sp>
      <p:sp>
        <p:nvSpPr>
          <p:cNvPr id="5" name="Title 1">
            <a:extLst>
              <a:ext uri="{FF2B5EF4-FFF2-40B4-BE49-F238E27FC236}">
                <a16:creationId xmlns:a16="http://schemas.microsoft.com/office/drawing/2014/main" id="{629FF3A5-7640-44DA-9F6D-5FAA0B150CDB}"/>
              </a:ext>
            </a:extLst>
          </p:cNvPr>
          <p:cNvSpPr>
            <a:spLocks noGrp="1"/>
          </p:cNvSpPr>
          <p:nvPr>
            <p:ph type="title" hasCustomPrompt="1"/>
          </p:nvPr>
        </p:nvSpPr>
        <p:spPr>
          <a:xfrm>
            <a:off x="914400" y="457200"/>
            <a:ext cx="4419600" cy="1143000"/>
          </a:xfrm>
          <a:prstGeom prst="rect">
            <a:avLst/>
          </a:prstGeom>
        </p:spPr>
        <p:txBody>
          <a:bodyPr/>
          <a:lstStyle>
            <a:lvl1pPr>
              <a:defRPr sz="3000">
                <a:solidFill>
                  <a:srgbClr val="6A737B"/>
                </a:solidFill>
              </a:defRPr>
            </a:lvl1pPr>
          </a:lstStyle>
          <a:p>
            <a:r>
              <a:rPr lang="en-US" dirty="0"/>
              <a:t>Click to edit heading</a:t>
            </a:r>
          </a:p>
        </p:txBody>
      </p:sp>
      <p:sp>
        <p:nvSpPr>
          <p:cNvPr id="11" name="Subtitle 2">
            <a:extLst>
              <a:ext uri="{FF2B5EF4-FFF2-40B4-BE49-F238E27FC236}">
                <a16:creationId xmlns:a16="http://schemas.microsoft.com/office/drawing/2014/main" id="{9E815845-05F3-4EB9-9992-AC2D3C5EDAB3}"/>
              </a:ext>
            </a:extLst>
          </p:cNvPr>
          <p:cNvSpPr txBox="1">
            <a:spLocks/>
          </p:cNvSpPr>
          <p:nvPr userDrawn="1"/>
        </p:nvSpPr>
        <p:spPr>
          <a:xfrm>
            <a:off x="914400" y="1600200"/>
            <a:ext cx="3810000" cy="1752600"/>
          </a:xfrm>
          <a:prstGeom prst="rect">
            <a:avLst/>
          </a:prstGeom>
        </p:spPr>
        <p:txBody>
          <a:bodyPr>
            <a:normAutofit/>
          </a:bodyPr>
          <a:lstStyle>
            <a:lvl1pPr marL="0" indent="0" algn="l" defTabSz="914400" rtl="0" eaLnBrk="1" latinLnBrk="0" hangingPunct="1">
              <a:spcBef>
                <a:spcPct val="20000"/>
              </a:spcBef>
              <a:buFont typeface="Arial" pitchFamily="34" charset="0"/>
              <a:buNone/>
              <a:defRPr sz="1600" kern="1200" baseline="0">
                <a:solidFill>
                  <a:schemeClr val="tx1">
                    <a:tint val="75000"/>
                  </a:schemeClr>
                </a:solidFill>
                <a:latin typeface="Franklin Gothic Book" panose="020B0503020102020204" pitchFamily="34"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Franklin Gothic Book" panose="020B0503020102020204"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Franklin Gothic Book" panose="020B0503020102020204" pitchFamily="34" charset="0"/>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Franklin Gothic Book" panose="020B0503020102020204" pitchFamily="34" charset="0"/>
                <a:ea typeface="+mn-ea"/>
                <a:cs typeface="+mn-cs"/>
              </a:defRPr>
            </a:lvl4pPr>
            <a:lvl5pPr marL="1828800" indent="0" algn="ctr" defTabSz="914400" rtl="0" eaLnBrk="1" latinLnBrk="0" hangingPunct="1">
              <a:spcBef>
                <a:spcPct val="20000"/>
              </a:spcBef>
              <a:buFont typeface="Arial" pitchFamily="34" charset="0"/>
              <a:buNone/>
              <a:defRPr sz="1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13" name="Text Placeholder 12">
            <a:extLst>
              <a:ext uri="{FF2B5EF4-FFF2-40B4-BE49-F238E27FC236}">
                <a16:creationId xmlns:a16="http://schemas.microsoft.com/office/drawing/2014/main" id="{65D1FA42-658E-4BAE-AAD3-48BFEA92A3AD}"/>
              </a:ext>
            </a:extLst>
          </p:cNvPr>
          <p:cNvSpPr>
            <a:spLocks noGrp="1"/>
          </p:cNvSpPr>
          <p:nvPr>
            <p:ph type="body" sz="quarter" idx="11" hasCustomPrompt="1"/>
          </p:nvPr>
        </p:nvSpPr>
        <p:spPr>
          <a:xfrm>
            <a:off x="914400" y="1600200"/>
            <a:ext cx="3810000" cy="18288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This is one column text with an image. Please insert your text here and it will be formatted accordingly. An already provided image, chart, table, etc. can be used in the space to the right.</a:t>
            </a:r>
          </a:p>
        </p:txBody>
      </p:sp>
    </p:spTree>
    <p:extLst>
      <p:ext uri="{BB962C8B-B14F-4D97-AF65-F5344CB8AC3E}">
        <p14:creationId xmlns:p14="http://schemas.microsoft.com/office/powerpoint/2010/main" val="15082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_with_Image_layout_B">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FDE1721-7E63-434E-910F-8D4D4AABFCA5}"/>
              </a:ext>
            </a:extLst>
          </p:cNvPr>
          <p:cNvSpPr>
            <a:spLocks noGrp="1"/>
          </p:cNvSpPr>
          <p:nvPr>
            <p:ph type="pic" sz="quarter" idx="10"/>
          </p:nvPr>
        </p:nvSpPr>
        <p:spPr>
          <a:xfrm>
            <a:off x="914400" y="2286000"/>
            <a:ext cx="10210800" cy="3733800"/>
          </a:xfrm>
          <a:prstGeom prst="rect">
            <a:avLst/>
          </a:prstGeom>
        </p:spPr>
        <p:txBody>
          <a:bodyPr/>
          <a:lstStyle/>
          <a:p>
            <a:r>
              <a:rPr lang="en-US"/>
              <a:t>Click icon to add picture</a:t>
            </a:r>
            <a:endParaRPr lang="en-US" dirty="0"/>
          </a:p>
        </p:txBody>
      </p:sp>
      <p:sp>
        <p:nvSpPr>
          <p:cNvPr id="5" name="Title 1">
            <a:extLst>
              <a:ext uri="{FF2B5EF4-FFF2-40B4-BE49-F238E27FC236}">
                <a16:creationId xmlns:a16="http://schemas.microsoft.com/office/drawing/2014/main" id="{629FF3A5-7640-44DA-9F6D-5FAA0B150CDB}"/>
              </a:ext>
            </a:extLst>
          </p:cNvPr>
          <p:cNvSpPr>
            <a:spLocks noGrp="1"/>
          </p:cNvSpPr>
          <p:nvPr>
            <p:ph type="title" hasCustomPrompt="1"/>
          </p:nvPr>
        </p:nvSpPr>
        <p:spPr>
          <a:xfrm>
            <a:off x="914400" y="457200"/>
            <a:ext cx="10210800" cy="1143000"/>
          </a:xfrm>
          <a:prstGeom prst="rect">
            <a:avLst/>
          </a:prstGeom>
        </p:spPr>
        <p:txBody>
          <a:bodyPr/>
          <a:lstStyle>
            <a:lvl1pPr>
              <a:defRPr sz="3000">
                <a:solidFill>
                  <a:srgbClr val="6A737B"/>
                </a:solidFill>
              </a:defRPr>
            </a:lvl1pPr>
          </a:lstStyle>
          <a:p>
            <a:r>
              <a:rPr lang="en-US" dirty="0"/>
              <a:t>Click to edit heading</a:t>
            </a:r>
          </a:p>
        </p:txBody>
      </p:sp>
      <p:sp>
        <p:nvSpPr>
          <p:cNvPr id="11" name="Subtitle 2">
            <a:extLst>
              <a:ext uri="{FF2B5EF4-FFF2-40B4-BE49-F238E27FC236}">
                <a16:creationId xmlns:a16="http://schemas.microsoft.com/office/drawing/2014/main" id="{9E815845-05F3-4EB9-9992-AC2D3C5EDAB3}"/>
              </a:ext>
            </a:extLst>
          </p:cNvPr>
          <p:cNvSpPr txBox="1">
            <a:spLocks/>
          </p:cNvSpPr>
          <p:nvPr userDrawn="1"/>
        </p:nvSpPr>
        <p:spPr>
          <a:xfrm>
            <a:off x="914400" y="1600200"/>
            <a:ext cx="3810000" cy="1752600"/>
          </a:xfrm>
          <a:prstGeom prst="rect">
            <a:avLst/>
          </a:prstGeom>
        </p:spPr>
        <p:txBody>
          <a:bodyPr>
            <a:normAutofit/>
          </a:bodyPr>
          <a:lstStyle>
            <a:lvl1pPr marL="0" indent="0" algn="l" defTabSz="914400" rtl="0" eaLnBrk="1" latinLnBrk="0" hangingPunct="1">
              <a:spcBef>
                <a:spcPct val="20000"/>
              </a:spcBef>
              <a:buFont typeface="Arial" pitchFamily="34" charset="0"/>
              <a:buNone/>
              <a:defRPr sz="1600" kern="1200" baseline="0">
                <a:solidFill>
                  <a:schemeClr val="tx1">
                    <a:tint val="75000"/>
                  </a:schemeClr>
                </a:solidFill>
                <a:latin typeface="Franklin Gothic Book" panose="020B0503020102020204" pitchFamily="34"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Franklin Gothic Book" panose="020B0503020102020204"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Franklin Gothic Book" panose="020B0503020102020204" pitchFamily="34" charset="0"/>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Franklin Gothic Book" panose="020B0503020102020204" pitchFamily="34" charset="0"/>
                <a:ea typeface="+mn-ea"/>
                <a:cs typeface="+mn-cs"/>
              </a:defRPr>
            </a:lvl4pPr>
            <a:lvl5pPr marL="1828800" indent="0" algn="ctr" defTabSz="914400" rtl="0" eaLnBrk="1" latinLnBrk="0" hangingPunct="1">
              <a:spcBef>
                <a:spcPct val="20000"/>
              </a:spcBef>
              <a:buFont typeface="Arial" pitchFamily="34" charset="0"/>
              <a:buNone/>
              <a:defRPr sz="1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3" name="Text Placeholder 2">
            <a:extLst>
              <a:ext uri="{FF2B5EF4-FFF2-40B4-BE49-F238E27FC236}">
                <a16:creationId xmlns:a16="http://schemas.microsoft.com/office/drawing/2014/main" id="{68B549AB-65CB-41AD-AEE4-5BB756B646C8}"/>
              </a:ext>
            </a:extLst>
          </p:cNvPr>
          <p:cNvSpPr>
            <a:spLocks noGrp="1"/>
          </p:cNvSpPr>
          <p:nvPr>
            <p:ph type="body" sz="quarter" idx="11" hasCustomPrompt="1"/>
          </p:nvPr>
        </p:nvSpPr>
        <p:spPr>
          <a:xfrm>
            <a:off x="914400" y="1600200"/>
            <a:ext cx="10210800" cy="6858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This is one column text with an image. Please insert your text here and it will be formatted accordingly. An already provided image, chart, table, etc. can be used in the space below.</a:t>
            </a:r>
          </a:p>
        </p:txBody>
      </p:sp>
    </p:spTree>
    <p:extLst>
      <p:ext uri="{BB962C8B-B14F-4D97-AF65-F5344CB8AC3E}">
        <p14:creationId xmlns:p14="http://schemas.microsoft.com/office/powerpoint/2010/main" val="93635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with_figure">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4CFF49E-AE17-40AE-BC52-91702163439A}"/>
              </a:ext>
            </a:extLst>
          </p:cNvPr>
          <p:cNvSpPr>
            <a:spLocks noGrp="1"/>
          </p:cNvSpPr>
          <p:nvPr>
            <p:ph type="chart" sz="quarter" idx="10"/>
          </p:nvPr>
        </p:nvSpPr>
        <p:spPr>
          <a:xfrm>
            <a:off x="6019800" y="1600200"/>
            <a:ext cx="6172200" cy="4648200"/>
          </a:xfrm>
          <a:prstGeom prst="rect">
            <a:avLst/>
          </a:prstGeom>
        </p:spPr>
        <p:txBody>
          <a:bodyPr/>
          <a:lstStyle/>
          <a:p>
            <a:r>
              <a:rPr lang="en-US"/>
              <a:t>Click icon to add chart</a:t>
            </a:r>
            <a:endParaRPr lang="en-US" dirty="0"/>
          </a:p>
        </p:txBody>
      </p:sp>
      <p:sp>
        <p:nvSpPr>
          <p:cNvPr id="4" name="Title 1">
            <a:extLst>
              <a:ext uri="{FF2B5EF4-FFF2-40B4-BE49-F238E27FC236}">
                <a16:creationId xmlns:a16="http://schemas.microsoft.com/office/drawing/2014/main" id="{485C939D-A151-4C46-8A25-1617D477CD7B}"/>
              </a:ext>
            </a:extLst>
          </p:cNvPr>
          <p:cNvSpPr>
            <a:spLocks noGrp="1"/>
          </p:cNvSpPr>
          <p:nvPr>
            <p:ph type="title" hasCustomPrompt="1"/>
          </p:nvPr>
        </p:nvSpPr>
        <p:spPr>
          <a:xfrm>
            <a:off x="914400" y="457200"/>
            <a:ext cx="10566400" cy="1143000"/>
          </a:xfrm>
          <a:prstGeom prst="rect">
            <a:avLst/>
          </a:prstGeom>
        </p:spPr>
        <p:txBody>
          <a:bodyPr/>
          <a:lstStyle>
            <a:lvl1pPr>
              <a:defRPr sz="3000">
                <a:solidFill>
                  <a:srgbClr val="6A737B"/>
                </a:solidFill>
              </a:defRPr>
            </a:lvl1pPr>
          </a:lstStyle>
          <a:p>
            <a:r>
              <a:rPr lang="en-US" dirty="0"/>
              <a:t>Click to edit heading</a:t>
            </a:r>
          </a:p>
        </p:txBody>
      </p:sp>
      <p:sp>
        <p:nvSpPr>
          <p:cNvPr id="8" name="Text Placeholder 12">
            <a:extLst>
              <a:ext uri="{FF2B5EF4-FFF2-40B4-BE49-F238E27FC236}">
                <a16:creationId xmlns:a16="http://schemas.microsoft.com/office/drawing/2014/main" id="{37A14263-B0F2-4998-B914-2064515F4414}"/>
              </a:ext>
            </a:extLst>
          </p:cNvPr>
          <p:cNvSpPr>
            <a:spLocks noGrp="1"/>
          </p:cNvSpPr>
          <p:nvPr>
            <p:ph type="body" sz="quarter" idx="11" hasCustomPrompt="1"/>
          </p:nvPr>
        </p:nvSpPr>
        <p:spPr>
          <a:xfrm>
            <a:off x="914400" y="1600200"/>
            <a:ext cx="3810000" cy="18288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This is one column text with a chart. Please insert your text here and it will be formatted accordingly. A PPT edited/ provided chart can be used in the space to the right.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endParaRPr lang="en-US" dirty="0"/>
          </a:p>
        </p:txBody>
      </p:sp>
    </p:spTree>
    <p:extLst>
      <p:ext uri="{BB962C8B-B14F-4D97-AF65-F5344CB8AC3E}">
        <p14:creationId xmlns:p14="http://schemas.microsoft.com/office/powerpoint/2010/main" val="174292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_with_figure_B">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4CFF49E-AE17-40AE-BC52-91702163439A}"/>
              </a:ext>
            </a:extLst>
          </p:cNvPr>
          <p:cNvSpPr>
            <a:spLocks noGrp="1"/>
          </p:cNvSpPr>
          <p:nvPr>
            <p:ph type="chart" sz="quarter" idx="10"/>
          </p:nvPr>
        </p:nvSpPr>
        <p:spPr>
          <a:xfrm>
            <a:off x="914400" y="2286000"/>
            <a:ext cx="10566400" cy="3733800"/>
          </a:xfrm>
          <a:prstGeom prst="rect">
            <a:avLst/>
          </a:prstGeom>
        </p:spPr>
        <p:txBody>
          <a:bodyPr/>
          <a:lstStyle/>
          <a:p>
            <a:r>
              <a:rPr lang="en-US"/>
              <a:t>Click icon to add chart</a:t>
            </a:r>
            <a:endParaRPr lang="en-US" dirty="0"/>
          </a:p>
        </p:txBody>
      </p:sp>
      <p:sp>
        <p:nvSpPr>
          <p:cNvPr id="4" name="Title 1">
            <a:extLst>
              <a:ext uri="{FF2B5EF4-FFF2-40B4-BE49-F238E27FC236}">
                <a16:creationId xmlns:a16="http://schemas.microsoft.com/office/drawing/2014/main" id="{485C939D-A151-4C46-8A25-1617D477CD7B}"/>
              </a:ext>
            </a:extLst>
          </p:cNvPr>
          <p:cNvSpPr>
            <a:spLocks noGrp="1"/>
          </p:cNvSpPr>
          <p:nvPr>
            <p:ph type="title" hasCustomPrompt="1"/>
          </p:nvPr>
        </p:nvSpPr>
        <p:spPr>
          <a:xfrm>
            <a:off x="914400" y="457200"/>
            <a:ext cx="10566400" cy="1143000"/>
          </a:xfrm>
          <a:prstGeom prst="rect">
            <a:avLst/>
          </a:prstGeom>
        </p:spPr>
        <p:txBody>
          <a:bodyPr/>
          <a:lstStyle>
            <a:lvl1pPr>
              <a:defRPr sz="3000">
                <a:solidFill>
                  <a:srgbClr val="6A737B"/>
                </a:solidFill>
              </a:defRPr>
            </a:lvl1pPr>
          </a:lstStyle>
          <a:p>
            <a:r>
              <a:rPr lang="en-US" dirty="0"/>
              <a:t>Click to edit heading</a:t>
            </a:r>
          </a:p>
        </p:txBody>
      </p:sp>
      <p:sp>
        <p:nvSpPr>
          <p:cNvPr id="8" name="Text Placeholder 12">
            <a:extLst>
              <a:ext uri="{FF2B5EF4-FFF2-40B4-BE49-F238E27FC236}">
                <a16:creationId xmlns:a16="http://schemas.microsoft.com/office/drawing/2014/main" id="{37A14263-B0F2-4998-B914-2064515F4414}"/>
              </a:ext>
            </a:extLst>
          </p:cNvPr>
          <p:cNvSpPr>
            <a:spLocks noGrp="1"/>
          </p:cNvSpPr>
          <p:nvPr>
            <p:ph type="body" sz="quarter" idx="11" hasCustomPrompt="1"/>
          </p:nvPr>
        </p:nvSpPr>
        <p:spPr>
          <a:xfrm>
            <a:off x="914400" y="1600200"/>
            <a:ext cx="10566400" cy="6858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This is one column text with a chart. Please insert your text here and it will be formatted accordingly. A PPT edited/ provided chart can be used in the space below.</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endParaRPr lang="en-US" dirty="0"/>
          </a:p>
        </p:txBody>
      </p:sp>
    </p:spTree>
    <p:extLst>
      <p:ext uri="{BB962C8B-B14F-4D97-AF65-F5344CB8AC3E}">
        <p14:creationId xmlns:p14="http://schemas.microsoft.com/office/powerpoint/2010/main" val="374046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lis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CDE411-E2B0-4D9E-A2FF-033B1E2778C4}"/>
              </a:ext>
            </a:extLst>
          </p:cNvPr>
          <p:cNvSpPr>
            <a:spLocks noGrp="1"/>
          </p:cNvSpPr>
          <p:nvPr>
            <p:ph type="title" hasCustomPrompt="1"/>
          </p:nvPr>
        </p:nvSpPr>
        <p:spPr>
          <a:xfrm>
            <a:off x="914400" y="457200"/>
            <a:ext cx="10566400" cy="1143000"/>
          </a:xfrm>
          <a:prstGeom prst="rect">
            <a:avLst/>
          </a:prstGeom>
        </p:spPr>
        <p:txBody>
          <a:bodyPr/>
          <a:lstStyle>
            <a:lvl1pPr>
              <a:defRPr sz="3000">
                <a:solidFill>
                  <a:srgbClr val="6A737B"/>
                </a:solidFill>
              </a:defRPr>
            </a:lvl1pPr>
          </a:lstStyle>
          <a:p>
            <a:r>
              <a:rPr lang="en-US" dirty="0"/>
              <a:t>Click to edit heading</a:t>
            </a:r>
          </a:p>
        </p:txBody>
      </p:sp>
      <p:sp>
        <p:nvSpPr>
          <p:cNvPr id="5" name="Content Placeholder 2">
            <a:extLst>
              <a:ext uri="{FF2B5EF4-FFF2-40B4-BE49-F238E27FC236}">
                <a16:creationId xmlns:a16="http://schemas.microsoft.com/office/drawing/2014/main" id="{D0E12D3F-C3FC-4A02-AC8B-73C44DEC6F0C}"/>
              </a:ext>
            </a:extLst>
          </p:cNvPr>
          <p:cNvSpPr>
            <a:spLocks noGrp="1"/>
          </p:cNvSpPr>
          <p:nvPr>
            <p:ph idx="1" hasCustomPrompt="1"/>
          </p:nvPr>
        </p:nvSpPr>
        <p:spPr>
          <a:xfrm>
            <a:off x="914400" y="1600201"/>
            <a:ext cx="10566400" cy="4525963"/>
          </a:xfrm>
          <a:prstGeom prst="rect">
            <a:avLst/>
          </a:prstGeom>
        </p:spPr>
        <p:txBody>
          <a:bodyPr/>
          <a:lstStyle>
            <a:lvl1pPr marL="342900" indent="-342900">
              <a:buClr>
                <a:srgbClr val="FF0000"/>
              </a:buClr>
              <a:buSzPct val="100000"/>
              <a:buFont typeface="Futura Md BT" panose="020B0602020204020303" pitchFamily="34" charset="0"/>
              <a:buChar char="—"/>
              <a:defRPr sz="2400"/>
            </a:lvl1pPr>
            <a:lvl2pPr marL="742950" indent="-285750">
              <a:buClr>
                <a:srgbClr val="6A737B"/>
              </a:buClr>
              <a:buSzPct val="125000"/>
              <a:buFont typeface="Wingdings" panose="05000000000000000000" pitchFamily="2" charset="2"/>
              <a:buChar char="§"/>
              <a:defRPr sz="2000"/>
            </a:lvl2pPr>
            <a:lvl3pPr marL="1143000" indent="-228600">
              <a:buClr>
                <a:srgbClr val="000000"/>
              </a:buClr>
              <a:buSzPct val="100000"/>
              <a:buFont typeface="Arial" panose="020B0604020202020204" pitchFamily="34" charset="0"/>
              <a:buChar char="•"/>
              <a:defRPr lang="en-US" sz="1600" dirty="0" smtClean="0"/>
            </a:lvl3pPr>
            <a:lvl4pPr marL="1600200" indent="-228600">
              <a:buClr>
                <a:srgbClr val="FF0000"/>
              </a:buClr>
              <a:buSzPct val="110000"/>
              <a:buFont typeface="Franklin Gothic Book" panose="020B0503020102020204" pitchFamily="34" charset="0"/>
              <a:buChar char="□"/>
              <a:defRPr sz="1300"/>
            </a:lvl4pPr>
            <a:lvl5pPr marL="2057400" indent="-228600">
              <a:buClr>
                <a:srgbClr val="6A737B"/>
              </a:buClr>
              <a:buFont typeface="Franklin Gothic Book" panose="020B0503020102020204"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list_2_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5AFC94-DBB6-4F7D-A62B-506AAE02467B}"/>
              </a:ext>
            </a:extLst>
          </p:cNvPr>
          <p:cNvSpPr>
            <a:spLocks noGrp="1"/>
          </p:cNvSpPr>
          <p:nvPr>
            <p:ph type="title" hasCustomPrompt="1"/>
          </p:nvPr>
        </p:nvSpPr>
        <p:spPr>
          <a:xfrm>
            <a:off x="914400" y="457200"/>
            <a:ext cx="10566400" cy="1143000"/>
          </a:xfrm>
          <a:prstGeom prst="rect">
            <a:avLst/>
          </a:prstGeom>
        </p:spPr>
        <p:txBody>
          <a:bodyPr/>
          <a:lstStyle>
            <a:lvl1pPr>
              <a:defRPr sz="3000">
                <a:solidFill>
                  <a:srgbClr val="6A737B"/>
                </a:solidFill>
              </a:defRPr>
            </a:lvl1pPr>
          </a:lstStyle>
          <a:p>
            <a:r>
              <a:rPr lang="en-US" dirty="0"/>
              <a:t>Click to edit heading</a:t>
            </a:r>
          </a:p>
        </p:txBody>
      </p:sp>
      <p:sp>
        <p:nvSpPr>
          <p:cNvPr id="6" name="Content Placeholder 2">
            <a:extLst>
              <a:ext uri="{FF2B5EF4-FFF2-40B4-BE49-F238E27FC236}">
                <a16:creationId xmlns:a16="http://schemas.microsoft.com/office/drawing/2014/main" id="{133AFB3E-E5E1-4DF0-B887-986F966C13C2}"/>
              </a:ext>
            </a:extLst>
          </p:cNvPr>
          <p:cNvSpPr>
            <a:spLocks noGrp="1"/>
          </p:cNvSpPr>
          <p:nvPr>
            <p:ph idx="1" hasCustomPrompt="1"/>
          </p:nvPr>
        </p:nvSpPr>
        <p:spPr>
          <a:xfrm>
            <a:off x="914400" y="1600201"/>
            <a:ext cx="5181600" cy="4343400"/>
          </a:xfrm>
          <a:prstGeom prst="rect">
            <a:avLst/>
          </a:prstGeom>
        </p:spPr>
        <p:txBody>
          <a:bodyPr/>
          <a:lstStyle>
            <a:lvl1pPr marL="342900" indent="-342900">
              <a:buClr>
                <a:srgbClr val="FF0000"/>
              </a:buClr>
              <a:buSzPct val="100000"/>
              <a:buFont typeface="Futura Md BT" panose="020B0602020204020303" pitchFamily="34" charset="0"/>
              <a:buChar char="—"/>
              <a:defRPr sz="2400"/>
            </a:lvl1pPr>
            <a:lvl2pPr marL="742950" indent="-285750">
              <a:buClr>
                <a:srgbClr val="6A737B"/>
              </a:buClr>
              <a:buSzPct val="125000"/>
              <a:buFont typeface="Wingdings" panose="05000000000000000000" pitchFamily="2" charset="2"/>
              <a:buChar char="§"/>
              <a:defRPr sz="2000"/>
            </a:lvl2pPr>
            <a:lvl3pPr marL="1143000" indent="-228600">
              <a:buClrTx/>
              <a:buSzPct val="100000"/>
              <a:buFont typeface="Arial" panose="020B0604020202020204" pitchFamily="34" charset="0"/>
              <a:buChar char="•"/>
              <a:defRPr sz="1600"/>
            </a:lvl3pPr>
            <a:lvl4pPr marL="1600200" indent="-228600">
              <a:buClr>
                <a:srgbClr val="FF0000"/>
              </a:buClr>
              <a:buSzPct val="110000"/>
              <a:buFont typeface="Franklin Gothic Book" panose="020B0503020102020204" pitchFamily="34" charset="0"/>
              <a:buChar char="□"/>
              <a:defRPr sz="1300"/>
            </a:lvl4pPr>
            <a:lvl5pPr marL="2057400" indent="-228600">
              <a:buClr>
                <a:srgbClr val="6A737B"/>
              </a:buClr>
              <a:buFont typeface="Franklin Gothic Book" panose="020B0503020102020204"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4D4E6D1-BD5B-4ACD-A001-6BF3FCA59854}"/>
              </a:ext>
            </a:extLst>
          </p:cNvPr>
          <p:cNvSpPr>
            <a:spLocks noGrp="1"/>
          </p:cNvSpPr>
          <p:nvPr>
            <p:ph idx="10" hasCustomPrompt="1"/>
          </p:nvPr>
        </p:nvSpPr>
        <p:spPr>
          <a:xfrm>
            <a:off x="6299200" y="1600201"/>
            <a:ext cx="5181600" cy="4343400"/>
          </a:xfrm>
          <a:prstGeom prst="rect">
            <a:avLst/>
          </a:prstGeom>
        </p:spPr>
        <p:txBody>
          <a:bodyPr/>
          <a:lstStyle>
            <a:lvl1pPr marL="342900" indent="-342900">
              <a:buClr>
                <a:srgbClr val="FF0000"/>
              </a:buClr>
              <a:buSzPct val="100000"/>
              <a:buFont typeface="Futura Md BT" panose="020B0602020204020303" pitchFamily="34" charset="0"/>
              <a:buChar char="—"/>
              <a:defRPr sz="2400"/>
            </a:lvl1pPr>
            <a:lvl2pPr marL="742950" indent="-285750">
              <a:buClr>
                <a:srgbClr val="6A737B"/>
              </a:buClr>
              <a:buSzPct val="125000"/>
              <a:buFont typeface="Wingdings" panose="05000000000000000000" pitchFamily="2" charset="2"/>
              <a:buChar char="§"/>
              <a:defRPr sz="2000"/>
            </a:lvl2pPr>
            <a:lvl3pPr marL="1143000" indent="-228600">
              <a:buClrTx/>
              <a:buSzPct val="100000"/>
              <a:buFont typeface="Arial" panose="020B0604020202020204" pitchFamily="34" charset="0"/>
              <a:buChar char="•"/>
              <a:defRPr sz="1600"/>
            </a:lvl3pPr>
            <a:lvl4pPr marL="1603375" indent="-231775">
              <a:buClr>
                <a:srgbClr val="FF0000"/>
              </a:buClr>
              <a:buSzPct val="115000"/>
              <a:buFont typeface="Franklin Gothic Book" panose="020B0503020102020204" pitchFamily="34" charset="0"/>
              <a:buChar char="□"/>
              <a:defRPr sz="1300"/>
            </a:lvl4pPr>
            <a:lvl5pPr marL="2057400" indent="-228600">
              <a:buClr>
                <a:srgbClr val="6A737B"/>
              </a:buClr>
              <a:buFont typeface="Franklin Gothic Book" panose="020B0503020102020204"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192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_Gener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61872E-EA39-41EF-BCB0-CB238E617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2"/>
            <a:ext cx="12192000" cy="6855655"/>
          </a:xfrm>
          <a:prstGeom prst="rect">
            <a:avLst/>
          </a:prstGeom>
        </p:spPr>
      </p:pic>
      <p:sp>
        <p:nvSpPr>
          <p:cNvPr id="6" name="Title 1">
            <a:extLst>
              <a:ext uri="{FF2B5EF4-FFF2-40B4-BE49-F238E27FC236}">
                <a16:creationId xmlns:a16="http://schemas.microsoft.com/office/drawing/2014/main" id="{3DC84FD5-940E-400F-B1AB-2E1C12148137}"/>
              </a:ext>
            </a:extLst>
          </p:cNvPr>
          <p:cNvSpPr>
            <a:spLocks noGrp="1"/>
          </p:cNvSpPr>
          <p:nvPr>
            <p:ph type="ctrTitle" hasCustomPrompt="1"/>
          </p:nvPr>
        </p:nvSpPr>
        <p:spPr>
          <a:xfrm>
            <a:off x="914400" y="2133600"/>
            <a:ext cx="5181600" cy="685799"/>
          </a:xfrm>
          <a:prstGeom prst="rect">
            <a:avLst/>
          </a:prstGeom>
        </p:spPr>
        <p:txBody>
          <a:bodyPr anchor="t" anchorCtr="0"/>
          <a:lstStyle>
            <a:lvl1pPr>
              <a:defRPr sz="3000">
                <a:solidFill>
                  <a:srgbClr val="6A737B"/>
                </a:solidFill>
              </a:defRPr>
            </a:lvl1pPr>
          </a:lstStyle>
          <a:p>
            <a:r>
              <a:rPr lang="en-US" dirty="0"/>
              <a:t>Questions?</a:t>
            </a:r>
          </a:p>
        </p:txBody>
      </p:sp>
      <p:sp>
        <p:nvSpPr>
          <p:cNvPr id="7" name="Subtitle 2">
            <a:extLst>
              <a:ext uri="{FF2B5EF4-FFF2-40B4-BE49-F238E27FC236}">
                <a16:creationId xmlns:a16="http://schemas.microsoft.com/office/drawing/2014/main" id="{8FC938AF-1AE0-433A-B8A5-D7D212A42FEF}"/>
              </a:ext>
            </a:extLst>
          </p:cNvPr>
          <p:cNvSpPr>
            <a:spLocks noGrp="1"/>
          </p:cNvSpPr>
          <p:nvPr>
            <p:ph type="subTitle" idx="1" hasCustomPrompt="1"/>
          </p:nvPr>
        </p:nvSpPr>
        <p:spPr>
          <a:xfrm>
            <a:off x="914400" y="2819399"/>
            <a:ext cx="88392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a:latin typeface="Franklin Gothic Book" panose="020B0503020102020204" pitchFamily="34" charset="0"/>
                <a:cs typeface="Arial" pitchFamily="34" charset="0"/>
              </a:rPr>
              <a:t>Please contact</a:t>
            </a:r>
            <a:r>
              <a:rPr lang="en-US" sz="1600" baseline="0" dirty="0">
                <a:latin typeface="Franklin Gothic Book" panose="020B0503020102020204" pitchFamily="34" charset="0"/>
                <a:cs typeface="Arial" pitchFamily="34" charset="0"/>
              </a:rPr>
              <a:t> (name), (title), </a:t>
            </a:r>
            <a:br>
              <a:rPr lang="en-US" sz="1600" baseline="0" dirty="0">
                <a:latin typeface="Franklin Gothic Book" panose="020B0503020102020204" pitchFamily="34" charset="0"/>
                <a:cs typeface="Arial" pitchFamily="34" charset="0"/>
              </a:rPr>
            </a:br>
            <a:r>
              <a:rPr lang="en-US" sz="1600" baseline="0" dirty="0">
                <a:latin typeface="Franklin Gothic Book" panose="020B0503020102020204" pitchFamily="34" charset="0"/>
                <a:cs typeface="Arial" pitchFamily="34" charset="0"/>
              </a:rPr>
              <a:t>at (phone), or by email </a:t>
            </a:r>
            <a:br>
              <a:rPr lang="en-US" sz="1600" baseline="0" dirty="0">
                <a:latin typeface="Franklin Gothic Book" panose="020B0503020102020204" pitchFamily="34" charset="0"/>
                <a:cs typeface="Arial" pitchFamily="34" charset="0"/>
              </a:rPr>
            </a:br>
            <a:r>
              <a:rPr lang="en-US" sz="1600" baseline="0" dirty="0">
                <a:latin typeface="Franklin Gothic Book" panose="020B0503020102020204" pitchFamily="34" charset="0"/>
                <a:cs typeface="Arial" pitchFamily="34" charset="0"/>
              </a:rPr>
              <a:t>at (email address) </a:t>
            </a:r>
            <a:br>
              <a:rPr lang="en-US" sz="1600" baseline="0" dirty="0">
                <a:latin typeface="Franklin Gothic Book" panose="020B0503020102020204" pitchFamily="34" charset="0"/>
                <a:cs typeface="Arial" pitchFamily="34" charset="0"/>
              </a:rPr>
            </a:br>
            <a:endParaRPr lang="en-US" sz="1600" dirty="0">
              <a:latin typeface="Franklin Gothic Book" panose="020B0503020102020204" pitchFamily="34" charset="0"/>
              <a:cs typeface="Arial" pitchFamily="34" charset="0"/>
            </a:endParaRPr>
          </a:p>
          <a:p>
            <a:pPr>
              <a:defRPr/>
            </a:pPr>
            <a:endParaRPr lang="en-US" sz="3000" dirty="0">
              <a:latin typeface="Franklin Gothic Demi" panose="020B0703020102020204" pitchFamily="34" charset="0"/>
              <a:cs typeface="Arial" pitchFamily="34" charset="0"/>
            </a:endParaRPr>
          </a:p>
          <a:p>
            <a:pPr>
              <a:defRPr/>
            </a:pPr>
            <a:endParaRPr lang="en-US" sz="1400" dirty="0">
              <a:latin typeface="+mj-lt"/>
            </a:endParaRPr>
          </a:p>
        </p:txBody>
      </p:sp>
      <p:sp>
        <p:nvSpPr>
          <p:cNvPr id="9" name="Title 1">
            <a:extLst>
              <a:ext uri="{FF2B5EF4-FFF2-40B4-BE49-F238E27FC236}">
                <a16:creationId xmlns:a16="http://schemas.microsoft.com/office/drawing/2014/main" id="{7D9D4E89-3D0C-4AE8-8ABF-05AD970BF22A}"/>
              </a:ext>
            </a:extLst>
          </p:cNvPr>
          <p:cNvSpPr txBox="1">
            <a:spLocks/>
          </p:cNvSpPr>
          <p:nvPr userDrawn="1"/>
        </p:nvSpPr>
        <p:spPr>
          <a:xfrm>
            <a:off x="914400" y="4114800"/>
            <a:ext cx="5181600" cy="685799"/>
          </a:xfrm>
          <a:prstGeom prst="rect">
            <a:avLst/>
          </a:prstGeom>
        </p:spPr>
        <p:txBody>
          <a:bodyPr anchor="t" anchorCtr="0"/>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dirty="0">
                <a:solidFill>
                  <a:srgbClr val="000000"/>
                </a:solidFill>
              </a:rPr>
              <a:t>Thank You</a:t>
            </a:r>
          </a:p>
        </p:txBody>
      </p:sp>
    </p:spTree>
    <p:extLst>
      <p:ext uri="{BB962C8B-B14F-4D97-AF65-F5344CB8AC3E}">
        <p14:creationId xmlns:p14="http://schemas.microsoft.com/office/powerpoint/2010/main" val="84965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_Providers">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5C1756-24D5-40FF-BA32-B54D3B8995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7"/>
          <a:stretch/>
        </p:blipFill>
        <p:spPr>
          <a:xfrm>
            <a:off x="0" y="0"/>
            <a:ext cx="12192000" cy="6858000"/>
          </a:xfrm>
          <a:prstGeom prst="rect">
            <a:avLst/>
          </a:prstGeom>
        </p:spPr>
      </p:pic>
      <p:sp>
        <p:nvSpPr>
          <p:cNvPr id="12" name="TextBox 11"/>
          <p:cNvSpPr txBox="1"/>
          <p:nvPr userDrawn="1"/>
        </p:nvSpPr>
        <p:spPr>
          <a:xfrm>
            <a:off x="8631936" y="6400800"/>
            <a:ext cx="2946400" cy="230832"/>
          </a:xfrm>
          <a:prstGeom prst="rect">
            <a:avLst/>
          </a:prstGeom>
          <a:noFill/>
        </p:spPr>
        <p:txBody>
          <a:bodyPr wrap="square" rtlCol="0">
            <a:spAutoFit/>
          </a:bodyPr>
          <a:lstStyle/>
          <a:p>
            <a:pPr algn="r"/>
            <a:r>
              <a:rPr lang="en-US" sz="900" kern="1200" dirty="0">
                <a:solidFill>
                  <a:schemeClr val="bg1"/>
                </a:solidFill>
                <a:effectLst/>
                <a:latin typeface="Franklin Gothic Demi" panose="020B0703020102020204" pitchFamily="34" charset="0"/>
                <a:ea typeface="+mn-ea"/>
                <a:cs typeface="+mn-cs"/>
              </a:rPr>
              <a:t>©</a:t>
            </a:r>
            <a:r>
              <a:rPr lang="en-US" sz="900" spc="100" dirty="0">
                <a:solidFill>
                  <a:schemeClr val="bg1"/>
                </a:solidFill>
                <a:latin typeface="Franklin Gothic Medium" panose="020B0603020102020204" pitchFamily="34" charset="0"/>
                <a:cs typeface="Arial" pitchFamily="34" charset="0"/>
              </a:rPr>
              <a:t>2019 ECRI INSTITUTE</a:t>
            </a:r>
          </a:p>
        </p:txBody>
      </p:sp>
      <p:sp>
        <p:nvSpPr>
          <p:cNvPr id="15" name="Title 1">
            <a:extLst>
              <a:ext uri="{FF2B5EF4-FFF2-40B4-BE49-F238E27FC236}">
                <a16:creationId xmlns:a16="http://schemas.microsoft.com/office/drawing/2014/main" id="{B5ACA975-EAE3-4F13-9AAB-7AA227B8BD49}"/>
              </a:ext>
            </a:extLst>
          </p:cNvPr>
          <p:cNvSpPr>
            <a:spLocks noGrp="1"/>
          </p:cNvSpPr>
          <p:nvPr>
            <p:ph type="ctrTitle" hasCustomPrompt="1"/>
          </p:nvPr>
        </p:nvSpPr>
        <p:spPr>
          <a:xfrm>
            <a:off x="914400" y="1828802"/>
            <a:ext cx="4038600" cy="685799"/>
          </a:xfrm>
          <a:prstGeom prst="rect">
            <a:avLst/>
          </a:prstGeom>
        </p:spPr>
        <p:txBody>
          <a:bodyPr anchor="t" anchorCtr="0"/>
          <a:lstStyle>
            <a:lvl1pPr>
              <a:defRPr sz="3200">
                <a:solidFill>
                  <a:srgbClr val="6A737B"/>
                </a:solidFill>
              </a:defRPr>
            </a:lvl1pPr>
          </a:lstStyle>
          <a:p>
            <a:r>
              <a:rPr lang="en-US" dirty="0"/>
              <a:t>Presentation title</a:t>
            </a:r>
          </a:p>
        </p:txBody>
      </p:sp>
      <p:pic>
        <p:nvPicPr>
          <p:cNvPr id="9" name="Picture 8">
            <a:extLst>
              <a:ext uri="{FF2B5EF4-FFF2-40B4-BE49-F238E27FC236}">
                <a16:creationId xmlns:a16="http://schemas.microsoft.com/office/drawing/2014/main" id="{EBEFB750-0A8C-493F-9AC5-B1E483C9ED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4532" b="24207"/>
          <a:stretch/>
        </p:blipFill>
        <p:spPr>
          <a:xfrm>
            <a:off x="878890" y="6172200"/>
            <a:ext cx="2677111" cy="502286"/>
          </a:xfrm>
          <a:prstGeom prst="rect">
            <a:avLst/>
          </a:prstGeom>
        </p:spPr>
      </p:pic>
      <p:sp>
        <p:nvSpPr>
          <p:cNvPr id="11" name="Text Placeholder 2">
            <a:extLst>
              <a:ext uri="{FF2B5EF4-FFF2-40B4-BE49-F238E27FC236}">
                <a16:creationId xmlns:a16="http://schemas.microsoft.com/office/drawing/2014/main" id="{2FD1A250-35D5-4E99-8320-A3E1D85BD63E}"/>
              </a:ext>
            </a:extLst>
          </p:cNvPr>
          <p:cNvSpPr>
            <a:spLocks noGrp="1"/>
          </p:cNvSpPr>
          <p:nvPr>
            <p:ph type="body" sz="quarter" idx="11" hasCustomPrompt="1"/>
          </p:nvPr>
        </p:nvSpPr>
        <p:spPr>
          <a:xfrm>
            <a:off x="914400" y="2511552"/>
            <a:ext cx="4038600" cy="685798"/>
          </a:xfrm>
          <a:prstGeom prst="rect">
            <a:avLst/>
          </a:prstGeom>
        </p:spPr>
        <p:txBody>
          <a:bodyPr/>
          <a:lstStyle>
            <a:lvl1pPr marL="0" indent="0">
              <a:buFontTx/>
              <a:buNone/>
              <a:defRPr sz="1600">
                <a:solidFill>
                  <a:srgbClr val="000000"/>
                </a:solidFill>
              </a:defRPr>
            </a:lvl1pPr>
          </a:lstStyle>
          <a:p>
            <a:pPr lvl="0"/>
            <a:r>
              <a:rPr lang="en-US" dirty="0"/>
              <a:t>Presenter name and title</a:t>
            </a:r>
          </a:p>
          <a:p>
            <a:pPr lvl="0"/>
            <a:r>
              <a:rPr lang="en-US" dirty="0"/>
              <a:t>Date</a:t>
            </a:r>
          </a:p>
        </p:txBody>
      </p:sp>
    </p:spTree>
    <p:extLst>
      <p:ext uri="{BB962C8B-B14F-4D97-AF65-F5344CB8AC3E}">
        <p14:creationId xmlns:p14="http://schemas.microsoft.com/office/powerpoint/2010/main" val="6228637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_Payers">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5C1756-24D5-40FF-BA32-B54D3B8995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7"/>
          <a:stretch/>
        </p:blipFill>
        <p:spPr>
          <a:xfrm>
            <a:off x="0" y="0"/>
            <a:ext cx="12192000" cy="6858000"/>
          </a:xfrm>
          <a:prstGeom prst="rect">
            <a:avLst/>
          </a:prstGeom>
        </p:spPr>
      </p:pic>
      <p:sp>
        <p:nvSpPr>
          <p:cNvPr id="12" name="TextBox 11"/>
          <p:cNvSpPr txBox="1"/>
          <p:nvPr userDrawn="1"/>
        </p:nvSpPr>
        <p:spPr>
          <a:xfrm>
            <a:off x="8631936" y="6400800"/>
            <a:ext cx="2946400" cy="230832"/>
          </a:xfrm>
          <a:prstGeom prst="rect">
            <a:avLst/>
          </a:prstGeom>
          <a:noFill/>
        </p:spPr>
        <p:txBody>
          <a:bodyPr wrap="square" rtlCol="0">
            <a:spAutoFit/>
          </a:bodyPr>
          <a:lstStyle/>
          <a:p>
            <a:pPr algn="r"/>
            <a:r>
              <a:rPr lang="en-US" sz="900" kern="1200" dirty="0">
                <a:solidFill>
                  <a:schemeClr val="bg1"/>
                </a:solidFill>
                <a:effectLst/>
                <a:latin typeface="Franklin Gothic Demi" panose="020B0703020102020204" pitchFamily="34" charset="0"/>
                <a:ea typeface="+mn-ea"/>
                <a:cs typeface="+mn-cs"/>
              </a:rPr>
              <a:t>©</a:t>
            </a:r>
            <a:r>
              <a:rPr lang="en-US" sz="900" spc="100" dirty="0">
                <a:solidFill>
                  <a:schemeClr val="bg1"/>
                </a:solidFill>
                <a:latin typeface="Franklin Gothic Medium" panose="020B0603020102020204" pitchFamily="34" charset="0"/>
                <a:cs typeface="Arial" pitchFamily="34" charset="0"/>
              </a:rPr>
              <a:t>2019 ECRI INSTITUTE</a:t>
            </a:r>
          </a:p>
        </p:txBody>
      </p:sp>
      <p:sp>
        <p:nvSpPr>
          <p:cNvPr id="15" name="Title 1">
            <a:extLst>
              <a:ext uri="{FF2B5EF4-FFF2-40B4-BE49-F238E27FC236}">
                <a16:creationId xmlns:a16="http://schemas.microsoft.com/office/drawing/2014/main" id="{B5ACA975-EAE3-4F13-9AAB-7AA227B8BD49}"/>
              </a:ext>
            </a:extLst>
          </p:cNvPr>
          <p:cNvSpPr>
            <a:spLocks noGrp="1"/>
          </p:cNvSpPr>
          <p:nvPr>
            <p:ph type="ctrTitle" hasCustomPrompt="1"/>
          </p:nvPr>
        </p:nvSpPr>
        <p:spPr>
          <a:xfrm>
            <a:off x="914400" y="1828802"/>
            <a:ext cx="4038600" cy="685799"/>
          </a:xfrm>
          <a:prstGeom prst="rect">
            <a:avLst/>
          </a:prstGeom>
        </p:spPr>
        <p:txBody>
          <a:bodyPr anchor="t" anchorCtr="0"/>
          <a:lstStyle>
            <a:lvl1pPr>
              <a:defRPr sz="3200">
                <a:solidFill>
                  <a:srgbClr val="6A737B"/>
                </a:solidFill>
              </a:defRPr>
            </a:lvl1pPr>
          </a:lstStyle>
          <a:p>
            <a:r>
              <a:rPr lang="en-US" dirty="0"/>
              <a:t>Presentation title</a:t>
            </a:r>
          </a:p>
        </p:txBody>
      </p:sp>
      <p:sp>
        <p:nvSpPr>
          <p:cNvPr id="18" name="Subtitle 2">
            <a:extLst>
              <a:ext uri="{FF2B5EF4-FFF2-40B4-BE49-F238E27FC236}">
                <a16:creationId xmlns:a16="http://schemas.microsoft.com/office/drawing/2014/main" id="{844C1335-37B9-4050-B28B-7C9C7D245205}"/>
              </a:ext>
            </a:extLst>
          </p:cNvPr>
          <p:cNvSpPr>
            <a:spLocks noGrp="1"/>
          </p:cNvSpPr>
          <p:nvPr>
            <p:ph type="subTitle" idx="1" hasCustomPrompt="1"/>
          </p:nvPr>
        </p:nvSpPr>
        <p:spPr>
          <a:xfrm>
            <a:off x="914400" y="2514599"/>
            <a:ext cx="4038600" cy="685799"/>
          </a:xfrm>
          <a:prstGeom prst="rect">
            <a:avLst/>
          </a:prstGeom>
        </p:spPr>
        <p:txBody>
          <a:bodyPr>
            <a:noAutofit/>
          </a:bodyPr>
          <a:lstStyle>
            <a:lvl1pPr marL="0" indent="0" algn="l">
              <a:spcBef>
                <a:spcPts val="384"/>
              </a:spcBef>
              <a:spcAft>
                <a:spcPts val="0"/>
              </a:spcAft>
              <a:buNone/>
              <a:defRPr sz="1600">
                <a:solidFill>
                  <a:srgbClr val="000000"/>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Presenter name and title</a:t>
            </a:r>
          </a:p>
          <a:p>
            <a:pPr lvl="0"/>
            <a:r>
              <a:rPr lang="en-US" dirty="0"/>
              <a:t>Date</a:t>
            </a:r>
          </a:p>
        </p:txBody>
      </p:sp>
      <p:pic>
        <p:nvPicPr>
          <p:cNvPr id="9" name="Picture 8">
            <a:extLst>
              <a:ext uri="{FF2B5EF4-FFF2-40B4-BE49-F238E27FC236}">
                <a16:creationId xmlns:a16="http://schemas.microsoft.com/office/drawing/2014/main" id="{EBEFB750-0A8C-493F-9AC5-B1E483C9ED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4532" b="24207"/>
          <a:stretch/>
        </p:blipFill>
        <p:spPr>
          <a:xfrm>
            <a:off x="878890" y="6172200"/>
            <a:ext cx="2677111" cy="502286"/>
          </a:xfrm>
          <a:prstGeom prst="rect">
            <a:avLst/>
          </a:prstGeom>
        </p:spPr>
      </p:pic>
    </p:spTree>
    <p:extLst>
      <p:ext uri="{BB962C8B-B14F-4D97-AF65-F5344CB8AC3E}">
        <p14:creationId xmlns:p14="http://schemas.microsoft.com/office/powerpoint/2010/main" val="1005718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_Manufacturers">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5C1756-24D5-40FF-BA32-B54D3B8995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7"/>
          <a:stretch/>
        </p:blipFill>
        <p:spPr>
          <a:xfrm>
            <a:off x="0" y="0"/>
            <a:ext cx="12192000" cy="6858000"/>
          </a:xfrm>
          <a:prstGeom prst="rect">
            <a:avLst/>
          </a:prstGeom>
        </p:spPr>
      </p:pic>
      <p:sp>
        <p:nvSpPr>
          <p:cNvPr id="12" name="TextBox 11"/>
          <p:cNvSpPr txBox="1"/>
          <p:nvPr userDrawn="1"/>
        </p:nvSpPr>
        <p:spPr>
          <a:xfrm>
            <a:off x="8631936" y="6400800"/>
            <a:ext cx="2946400" cy="230832"/>
          </a:xfrm>
          <a:prstGeom prst="rect">
            <a:avLst/>
          </a:prstGeom>
          <a:noFill/>
        </p:spPr>
        <p:txBody>
          <a:bodyPr wrap="square" rtlCol="0">
            <a:spAutoFit/>
          </a:bodyPr>
          <a:lstStyle/>
          <a:p>
            <a:pPr algn="r"/>
            <a:r>
              <a:rPr lang="en-US" sz="900" kern="1200" dirty="0">
                <a:solidFill>
                  <a:schemeClr val="bg1"/>
                </a:solidFill>
                <a:effectLst/>
                <a:latin typeface="Franklin Gothic Demi" panose="020B0703020102020204" pitchFamily="34" charset="0"/>
                <a:ea typeface="+mn-ea"/>
                <a:cs typeface="+mn-cs"/>
              </a:rPr>
              <a:t>©</a:t>
            </a:r>
            <a:r>
              <a:rPr lang="en-US" sz="900" spc="100" dirty="0">
                <a:solidFill>
                  <a:schemeClr val="bg1"/>
                </a:solidFill>
                <a:latin typeface="Franklin Gothic Medium" panose="020B0603020102020204" pitchFamily="34" charset="0"/>
                <a:cs typeface="Arial" pitchFamily="34" charset="0"/>
              </a:rPr>
              <a:t>2019 ECRI INSTITUTE</a:t>
            </a:r>
          </a:p>
        </p:txBody>
      </p:sp>
      <p:sp>
        <p:nvSpPr>
          <p:cNvPr id="15" name="Title 1">
            <a:extLst>
              <a:ext uri="{FF2B5EF4-FFF2-40B4-BE49-F238E27FC236}">
                <a16:creationId xmlns:a16="http://schemas.microsoft.com/office/drawing/2014/main" id="{B5ACA975-EAE3-4F13-9AAB-7AA227B8BD49}"/>
              </a:ext>
            </a:extLst>
          </p:cNvPr>
          <p:cNvSpPr>
            <a:spLocks noGrp="1"/>
          </p:cNvSpPr>
          <p:nvPr>
            <p:ph type="ctrTitle" hasCustomPrompt="1"/>
          </p:nvPr>
        </p:nvSpPr>
        <p:spPr>
          <a:xfrm>
            <a:off x="914400" y="1828802"/>
            <a:ext cx="4038600" cy="685799"/>
          </a:xfrm>
          <a:prstGeom prst="rect">
            <a:avLst/>
          </a:prstGeom>
        </p:spPr>
        <p:txBody>
          <a:bodyPr anchor="t" anchorCtr="0"/>
          <a:lstStyle>
            <a:lvl1pPr>
              <a:defRPr sz="3200">
                <a:solidFill>
                  <a:srgbClr val="6A737B"/>
                </a:solidFill>
              </a:defRPr>
            </a:lvl1pPr>
          </a:lstStyle>
          <a:p>
            <a:r>
              <a:rPr lang="en-US" dirty="0"/>
              <a:t>Presentation title</a:t>
            </a:r>
          </a:p>
        </p:txBody>
      </p:sp>
      <p:sp>
        <p:nvSpPr>
          <p:cNvPr id="18" name="Subtitle 2">
            <a:extLst>
              <a:ext uri="{FF2B5EF4-FFF2-40B4-BE49-F238E27FC236}">
                <a16:creationId xmlns:a16="http://schemas.microsoft.com/office/drawing/2014/main" id="{844C1335-37B9-4050-B28B-7C9C7D245205}"/>
              </a:ext>
            </a:extLst>
          </p:cNvPr>
          <p:cNvSpPr>
            <a:spLocks noGrp="1"/>
          </p:cNvSpPr>
          <p:nvPr>
            <p:ph type="subTitle" idx="1" hasCustomPrompt="1"/>
          </p:nvPr>
        </p:nvSpPr>
        <p:spPr>
          <a:xfrm>
            <a:off x="914400" y="2514600"/>
            <a:ext cx="4038600" cy="685798"/>
          </a:xfrm>
          <a:prstGeom prst="rect">
            <a:avLst/>
          </a:prstGeom>
        </p:spPr>
        <p:txBody>
          <a:bodyPr>
            <a:noAutofit/>
          </a:bodyPr>
          <a:lstStyle>
            <a:lvl1pPr marL="0" indent="0" algn="l">
              <a:spcBef>
                <a:spcPts val="384"/>
              </a:spcBef>
              <a:spcAft>
                <a:spcPts val="0"/>
              </a:spcAft>
              <a:buNone/>
              <a:defRPr sz="1600">
                <a:solidFill>
                  <a:srgbClr val="000000"/>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and title</a:t>
            </a:r>
          </a:p>
          <a:p>
            <a:r>
              <a:rPr lang="en-US" dirty="0"/>
              <a:t>Date</a:t>
            </a:r>
          </a:p>
          <a:p>
            <a:endParaRPr lang="en-US" dirty="0"/>
          </a:p>
        </p:txBody>
      </p:sp>
      <p:pic>
        <p:nvPicPr>
          <p:cNvPr id="9" name="Picture 8">
            <a:extLst>
              <a:ext uri="{FF2B5EF4-FFF2-40B4-BE49-F238E27FC236}">
                <a16:creationId xmlns:a16="http://schemas.microsoft.com/office/drawing/2014/main" id="{EBEFB750-0A8C-493F-9AC5-B1E483C9ED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4532" b="24207"/>
          <a:stretch/>
        </p:blipFill>
        <p:spPr>
          <a:xfrm>
            <a:off x="878890" y="6172200"/>
            <a:ext cx="2677111" cy="502286"/>
          </a:xfrm>
          <a:prstGeom prst="rect">
            <a:avLst/>
          </a:prstGeom>
        </p:spPr>
      </p:pic>
    </p:spTree>
    <p:extLst>
      <p:ext uri="{BB962C8B-B14F-4D97-AF65-F5344CB8AC3E}">
        <p14:creationId xmlns:p14="http://schemas.microsoft.com/office/powerpoint/2010/main" val="3276761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5_Governmen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5C1756-24D5-40FF-BA32-B54D3B8995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39"/>
          <a:stretch/>
        </p:blipFill>
        <p:spPr>
          <a:xfrm>
            <a:off x="-1" y="-1"/>
            <a:ext cx="12192001" cy="6853241"/>
          </a:xfrm>
          <a:prstGeom prst="rect">
            <a:avLst/>
          </a:prstGeom>
        </p:spPr>
      </p:pic>
      <p:sp>
        <p:nvSpPr>
          <p:cNvPr id="12" name="TextBox 11"/>
          <p:cNvSpPr txBox="1"/>
          <p:nvPr userDrawn="1"/>
        </p:nvSpPr>
        <p:spPr>
          <a:xfrm>
            <a:off x="8631936" y="6400800"/>
            <a:ext cx="2946400" cy="230832"/>
          </a:xfrm>
          <a:prstGeom prst="rect">
            <a:avLst/>
          </a:prstGeom>
          <a:noFill/>
        </p:spPr>
        <p:txBody>
          <a:bodyPr wrap="square" rtlCol="0">
            <a:spAutoFit/>
          </a:bodyPr>
          <a:lstStyle/>
          <a:p>
            <a:pPr algn="r"/>
            <a:r>
              <a:rPr lang="en-US" sz="900" kern="1200" dirty="0">
                <a:solidFill>
                  <a:srgbClr val="6A737B"/>
                </a:solidFill>
                <a:effectLst/>
                <a:latin typeface="Franklin Gothic Demi" panose="020B0703020102020204" pitchFamily="34" charset="0"/>
                <a:ea typeface="+mn-ea"/>
                <a:cs typeface="+mn-cs"/>
              </a:rPr>
              <a:t>©</a:t>
            </a:r>
            <a:r>
              <a:rPr lang="en-US" sz="900" spc="100" dirty="0">
                <a:solidFill>
                  <a:srgbClr val="6A737B"/>
                </a:solidFill>
                <a:latin typeface="Franklin Gothic Medium" panose="020B0603020102020204" pitchFamily="34" charset="0"/>
                <a:cs typeface="Arial" pitchFamily="34" charset="0"/>
              </a:rPr>
              <a:t>2019 ECRI INSTITUTE</a:t>
            </a:r>
          </a:p>
        </p:txBody>
      </p:sp>
      <p:sp>
        <p:nvSpPr>
          <p:cNvPr id="15" name="Title 1">
            <a:extLst>
              <a:ext uri="{FF2B5EF4-FFF2-40B4-BE49-F238E27FC236}">
                <a16:creationId xmlns:a16="http://schemas.microsoft.com/office/drawing/2014/main" id="{B5ACA975-EAE3-4F13-9AAB-7AA227B8BD49}"/>
              </a:ext>
            </a:extLst>
          </p:cNvPr>
          <p:cNvSpPr>
            <a:spLocks noGrp="1"/>
          </p:cNvSpPr>
          <p:nvPr>
            <p:ph type="ctrTitle" hasCustomPrompt="1"/>
          </p:nvPr>
        </p:nvSpPr>
        <p:spPr>
          <a:xfrm>
            <a:off x="914400" y="1828802"/>
            <a:ext cx="4038600" cy="685799"/>
          </a:xfrm>
          <a:prstGeom prst="rect">
            <a:avLst/>
          </a:prstGeom>
        </p:spPr>
        <p:txBody>
          <a:bodyPr anchor="t" anchorCtr="0"/>
          <a:lstStyle>
            <a:lvl1pPr>
              <a:defRPr sz="3200">
                <a:solidFill>
                  <a:srgbClr val="6A737B"/>
                </a:solidFill>
              </a:defRPr>
            </a:lvl1pPr>
          </a:lstStyle>
          <a:p>
            <a:r>
              <a:rPr lang="en-US" dirty="0"/>
              <a:t>Presentation title</a:t>
            </a:r>
          </a:p>
        </p:txBody>
      </p:sp>
      <p:sp>
        <p:nvSpPr>
          <p:cNvPr id="18" name="Subtitle 2">
            <a:extLst>
              <a:ext uri="{FF2B5EF4-FFF2-40B4-BE49-F238E27FC236}">
                <a16:creationId xmlns:a16="http://schemas.microsoft.com/office/drawing/2014/main" id="{844C1335-37B9-4050-B28B-7C9C7D245205}"/>
              </a:ext>
            </a:extLst>
          </p:cNvPr>
          <p:cNvSpPr>
            <a:spLocks noGrp="1"/>
          </p:cNvSpPr>
          <p:nvPr>
            <p:ph type="subTitle" idx="1" hasCustomPrompt="1"/>
          </p:nvPr>
        </p:nvSpPr>
        <p:spPr>
          <a:xfrm>
            <a:off x="914400" y="2514599"/>
            <a:ext cx="4038600" cy="685799"/>
          </a:xfrm>
          <a:prstGeom prst="rect">
            <a:avLst/>
          </a:prstGeom>
        </p:spPr>
        <p:txBody>
          <a:bodyPr>
            <a:noAutofit/>
          </a:bodyPr>
          <a:lstStyle>
            <a:lvl1pPr marL="0" indent="0" algn="l">
              <a:spcBef>
                <a:spcPts val="384"/>
              </a:spcBef>
              <a:buNone/>
              <a:defRPr sz="1600">
                <a:solidFill>
                  <a:srgbClr val="000000"/>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and title</a:t>
            </a:r>
          </a:p>
          <a:p>
            <a:r>
              <a:rPr lang="en-US" dirty="0"/>
              <a:t>Date</a:t>
            </a:r>
          </a:p>
        </p:txBody>
      </p:sp>
      <p:pic>
        <p:nvPicPr>
          <p:cNvPr id="9" name="Picture 8">
            <a:extLst>
              <a:ext uri="{FF2B5EF4-FFF2-40B4-BE49-F238E27FC236}">
                <a16:creationId xmlns:a16="http://schemas.microsoft.com/office/drawing/2014/main" id="{EBEFB750-0A8C-493F-9AC5-B1E483C9ED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4532" b="24207"/>
          <a:stretch/>
        </p:blipFill>
        <p:spPr>
          <a:xfrm>
            <a:off x="878890" y="6172200"/>
            <a:ext cx="2677111" cy="502286"/>
          </a:xfrm>
          <a:prstGeom prst="rect">
            <a:avLst/>
          </a:prstGeom>
        </p:spPr>
      </p:pic>
    </p:spTree>
    <p:extLst>
      <p:ext uri="{BB962C8B-B14F-4D97-AF65-F5344CB8AC3E}">
        <p14:creationId xmlns:p14="http://schemas.microsoft.com/office/powerpoint/2010/main" val="33032030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6_Generic">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D0930-04FC-40FC-95E4-B77BE422D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2"/>
            <a:ext cx="12192000" cy="6855655"/>
          </a:xfrm>
          <a:prstGeom prst="rect">
            <a:avLst/>
          </a:prstGeom>
        </p:spPr>
      </p:pic>
      <p:sp>
        <p:nvSpPr>
          <p:cNvPr id="15" name="Title 1">
            <a:extLst>
              <a:ext uri="{FF2B5EF4-FFF2-40B4-BE49-F238E27FC236}">
                <a16:creationId xmlns:a16="http://schemas.microsoft.com/office/drawing/2014/main" id="{B5ACA975-EAE3-4F13-9AAB-7AA227B8BD49}"/>
              </a:ext>
            </a:extLst>
          </p:cNvPr>
          <p:cNvSpPr>
            <a:spLocks noGrp="1"/>
          </p:cNvSpPr>
          <p:nvPr>
            <p:ph type="ctrTitle" hasCustomPrompt="1"/>
          </p:nvPr>
        </p:nvSpPr>
        <p:spPr>
          <a:xfrm>
            <a:off x="914400" y="1828802"/>
            <a:ext cx="7924800" cy="685799"/>
          </a:xfrm>
          <a:prstGeom prst="rect">
            <a:avLst/>
          </a:prstGeom>
        </p:spPr>
        <p:txBody>
          <a:bodyPr anchor="t" anchorCtr="0"/>
          <a:lstStyle>
            <a:lvl1pPr>
              <a:defRPr sz="3200">
                <a:solidFill>
                  <a:srgbClr val="6A737B"/>
                </a:solidFill>
              </a:defRPr>
            </a:lvl1pPr>
          </a:lstStyle>
          <a:p>
            <a:r>
              <a:rPr lang="en-US" dirty="0"/>
              <a:t>Presentation title</a:t>
            </a:r>
          </a:p>
        </p:txBody>
      </p:sp>
      <p:sp>
        <p:nvSpPr>
          <p:cNvPr id="11" name="Text Placeholder 2">
            <a:extLst>
              <a:ext uri="{FF2B5EF4-FFF2-40B4-BE49-F238E27FC236}">
                <a16:creationId xmlns:a16="http://schemas.microsoft.com/office/drawing/2014/main" id="{BAFBEF25-9CC2-44A4-B624-43505E21D7FC}"/>
              </a:ext>
            </a:extLst>
          </p:cNvPr>
          <p:cNvSpPr>
            <a:spLocks noGrp="1"/>
          </p:cNvSpPr>
          <p:nvPr>
            <p:ph type="body" sz="quarter" idx="11" hasCustomPrompt="1"/>
          </p:nvPr>
        </p:nvSpPr>
        <p:spPr>
          <a:xfrm>
            <a:off x="914400" y="2511552"/>
            <a:ext cx="7924800" cy="685798"/>
          </a:xfrm>
          <a:prstGeom prst="rect">
            <a:avLst/>
          </a:prstGeom>
        </p:spPr>
        <p:txBody>
          <a:bodyPr/>
          <a:lstStyle>
            <a:lvl1pPr marL="0" indent="0">
              <a:buFontTx/>
              <a:buNone/>
              <a:defRPr sz="1600">
                <a:solidFill>
                  <a:srgbClr val="000000"/>
                </a:solidFill>
              </a:defRPr>
            </a:lvl1pPr>
          </a:lstStyle>
          <a:p>
            <a:pPr lvl="0"/>
            <a:r>
              <a:rPr lang="en-US" dirty="0"/>
              <a:t>Presenter name and title</a:t>
            </a:r>
          </a:p>
          <a:p>
            <a:pPr lvl="0"/>
            <a:r>
              <a:rPr lang="en-US" dirty="0"/>
              <a:t>Date</a:t>
            </a:r>
          </a:p>
        </p:txBody>
      </p:sp>
    </p:spTree>
    <p:extLst>
      <p:ext uri="{BB962C8B-B14F-4D97-AF65-F5344CB8AC3E}">
        <p14:creationId xmlns:p14="http://schemas.microsoft.com/office/powerpoint/2010/main" val="14391409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78F5A3-D983-4778-B8C8-3DD76B79CE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2"/>
            <a:ext cx="12192000" cy="6855655"/>
          </a:xfrm>
          <a:prstGeom prst="rect">
            <a:avLst/>
          </a:prstGeom>
        </p:spPr>
      </p:pic>
      <p:sp>
        <p:nvSpPr>
          <p:cNvPr id="6" name="Title 1">
            <a:extLst>
              <a:ext uri="{FF2B5EF4-FFF2-40B4-BE49-F238E27FC236}">
                <a16:creationId xmlns:a16="http://schemas.microsoft.com/office/drawing/2014/main" id="{F8D98E24-45C2-4019-8C42-A2780B6DEB6E}"/>
              </a:ext>
            </a:extLst>
          </p:cNvPr>
          <p:cNvSpPr>
            <a:spLocks noGrp="1"/>
          </p:cNvSpPr>
          <p:nvPr>
            <p:ph type="title" hasCustomPrompt="1"/>
          </p:nvPr>
        </p:nvSpPr>
        <p:spPr>
          <a:xfrm>
            <a:off x="914400" y="457200"/>
            <a:ext cx="10566400" cy="1143000"/>
          </a:xfrm>
          <a:prstGeom prst="rect">
            <a:avLst/>
          </a:prstGeom>
        </p:spPr>
        <p:txBody>
          <a:bodyPr/>
          <a:lstStyle>
            <a:lvl1pPr>
              <a:defRPr sz="3000">
                <a:solidFill>
                  <a:srgbClr val="6A737B"/>
                </a:solidFill>
              </a:defRPr>
            </a:lvl1pPr>
          </a:lstStyle>
          <a:p>
            <a:r>
              <a:rPr lang="en-US" dirty="0"/>
              <a:t>Agenda</a:t>
            </a:r>
          </a:p>
        </p:txBody>
      </p:sp>
      <p:sp>
        <p:nvSpPr>
          <p:cNvPr id="7" name="Content Placeholder 2">
            <a:extLst>
              <a:ext uri="{FF2B5EF4-FFF2-40B4-BE49-F238E27FC236}">
                <a16:creationId xmlns:a16="http://schemas.microsoft.com/office/drawing/2014/main" id="{D0F6432C-07BD-46CA-BF02-47D7E7319CB4}"/>
              </a:ext>
            </a:extLst>
          </p:cNvPr>
          <p:cNvSpPr>
            <a:spLocks noGrp="1"/>
          </p:cNvSpPr>
          <p:nvPr>
            <p:ph idx="1" hasCustomPrompt="1"/>
          </p:nvPr>
        </p:nvSpPr>
        <p:spPr>
          <a:xfrm>
            <a:off x="914400" y="1600201"/>
            <a:ext cx="10566400" cy="4525963"/>
          </a:xfrm>
          <a:prstGeom prst="rect">
            <a:avLst/>
          </a:prstGeom>
        </p:spPr>
        <p:txBody>
          <a:bodyPr/>
          <a:lstStyle>
            <a:lvl1pPr marL="342900" indent="-342900">
              <a:buClr>
                <a:srgbClr val="FF0000"/>
              </a:buClr>
              <a:buSzPct val="100000"/>
              <a:buFont typeface="Futura Md BT" panose="020B0602020204020303" pitchFamily="34" charset="0"/>
              <a:buChar char="—"/>
              <a:defRPr sz="2400"/>
            </a:lvl1pPr>
            <a:lvl2pPr marL="742950" indent="-285750">
              <a:buClr>
                <a:srgbClr val="6A737B"/>
              </a:buClr>
              <a:buSzPct val="125000"/>
              <a:buFont typeface="Wingdings" panose="05000000000000000000" pitchFamily="2" charset="2"/>
              <a:buChar char="§"/>
              <a:defRPr sz="2000"/>
            </a:lvl2pPr>
            <a:lvl3pPr marL="1143000" indent="-228600">
              <a:buClr>
                <a:srgbClr val="000000"/>
              </a:buClr>
              <a:buSzPct val="100000"/>
              <a:buFont typeface="Arial" panose="020B0604020202020204" pitchFamily="34" charset="0"/>
              <a:buChar char="•"/>
              <a:defRPr lang="en-US" sz="1600" dirty="0" smtClean="0"/>
            </a:lvl3pPr>
            <a:lvl4pPr marL="1600200" indent="-228600">
              <a:buClr>
                <a:srgbClr val="FF0000"/>
              </a:buClr>
              <a:buSzPct val="110000"/>
              <a:buFont typeface="Franklin Gothic Book" panose="020B0503020102020204" pitchFamily="34" charset="0"/>
              <a:buChar char="□"/>
              <a:defRPr sz="1300"/>
            </a:lvl4pPr>
            <a:lvl5pPr marL="2057400" indent="-228600">
              <a:buClr>
                <a:srgbClr val="6A737B"/>
              </a:buClr>
              <a:buFont typeface="Franklin Gothic Book" panose="020B0503020102020204"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94302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D0930-04FC-40FC-95E4-B77BE422D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2"/>
            <a:ext cx="12192000" cy="6855655"/>
          </a:xfrm>
          <a:prstGeom prst="rect">
            <a:avLst/>
          </a:prstGeom>
        </p:spPr>
      </p:pic>
      <p:sp>
        <p:nvSpPr>
          <p:cNvPr id="15" name="Title 1">
            <a:extLst>
              <a:ext uri="{FF2B5EF4-FFF2-40B4-BE49-F238E27FC236}">
                <a16:creationId xmlns:a16="http://schemas.microsoft.com/office/drawing/2014/main" id="{B5ACA975-EAE3-4F13-9AAB-7AA227B8BD49}"/>
              </a:ext>
            </a:extLst>
          </p:cNvPr>
          <p:cNvSpPr>
            <a:spLocks noGrp="1"/>
          </p:cNvSpPr>
          <p:nvPr>
            <p:ph type="ctrTitle" hasCustomPrompt="1"/>
          </p:nvPr>
        </p:nvSpPr>
        <p:spPr>
          <a:xfrm>
            <a:off x="914400" y="1828802"/>
            <a:ext cx="7924800" cy="685799"/>
          </a:xfrm>
          <a:prstGeom prst="rect">
            <a:avLst/>
          </a:prstGeom>
        </p:spPr>
        <p:txBody>
          <a:bodyPr anchor="t" anchorCtr="0"/>
          <a:lstStyle>
            <a:lvl1pPr>
              <a:defRPr sz="3200">
                <a:solidFill>
                  <a:srgbClr val="6A737B"/>
                </a:solidFill>
              </a:defRPr>
            </a:lvl1pPr>
          </a:lstStyle>
          <a:p>
            <a:r>
              <a:rPr lang="en-US" dirty="0"/>
              <a:t>Section title</a:t>
            </a:r>
          </a:p>
        </p:txBody>
      </p:sp>
    </p:spTree>
    <p:extLst>
      <p:ext uri="{BB962C8B-B14F-4D97-AF65-F5344CB8AC3E}">
        <p14:creationId xmlns:p14="http://schemas.microsoft.com/office/powerpoint/2010/main" val="28744377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57200"/>
            <a:ext cx="10566400" cy="1143000"/>
          </a:xfrm>
          <a:prstGeom prst="rect">
            <a:avLst/>
          </a:prstGeom>
        </p:spPr>
        <p:txBody>
          <a:bodyPr/>
          <a:lstStyle>
            <a:lvl1pPr>
              <a:defRPr sz="3000">
                <a:solidFill>
                  <a:srgbClr val="6A737B"/>
                </a:solidFill>
              </a:defRPr>
            </a:lvl1pPr>
          </a:lstStyle>
          <a:p>
            <a:r>
              <a:rPr lang="en-US" dirty="0"/>
              <a:t>Click to edit heading</a:t>
            </a:r>
          </a:p>
        </p:txBody>
      </p:sp>
      <p:sp>
        <p:nvSpPr>
          <p:cNvPr id="6" name="Text Placeholder 5">
            <a:extLst>
              <a:ext uri="{FF2B5EF4-FFF2-40B4-BE49-F238E27FC236}">
                <a16:creationId xmlns:a16="http://schemas.microsoft.com/office/drawing/2014/main" id="{B2F51D3D-85A6-40CD-B5A7-456E590A9F3C}"/>
              </a:ext>
            </a:extLst>
          </p:cNvPr>
          <p:cNvSpPr>
            <a:spLocks noGrp="1"/>
          </p:cNvSpPr>
          <p:nvPr>
            <p:ph type="body" sz="quarter" idx="12" hasCustomPrompt="1"/>
          </p:nvPr>
        </p:nvSpPr>
        <p:spPr>
          <a:xfrm>
            <a:off x="914400" y="1600200"/>
            <a:ext cx="10566400" cy="1066800"/>
          </a:xfrm>
          <a:prstGeom prst="rect">
            <a:avLst/>
          </a:prstGeom>
        </p:spPr>
        <p:txBody>
          <a:bodyPr/>
          <a:lstStyle>
            <a:lvl1pPr marL="0" indent="0">
              <a:buFontTx/>
              <a:buNone/>
              <a:defRPr sz="1600"/>
            </a:lvl1pPr>
          </a:lstStyle>
          <a:p>
            <a:pPr lvl="0"/>
            <a:r>
              <a:rPr lang="en-US" dirty="0"/>
              <a:t>This is one-column text. Please insert your text here and it will be formatted accordingly.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8534400" y="6400800"/>
            <a:ext cx="2946400" cy="230832"/>
          </a:xfrm>
          <a:prstGeom prst="rect">
            <a:avLst/>
          </a:prstGeom>
          <a:noFill/>
        </p:spPr>
        <p:txBody>
          <a:bodyPr wrap="square" rtlCol="0">
            <a:spAutoFit/>
          </a:bodyPr>
          <a:lstStyle/>
          <a:p>
            <a:pPr algn="r"/>
            <a:r>
              <a:rPr lang="en-US" sz="900" kern="1200" dirty="0">
                <a:solidFill>
                  <a:srgbClr val="6A737B"/>
                </a:solidFill>
                <a:effectLst/>
                <a:latin typeface="Franklin Gothic Demi" panose="020B0703020102020204" pitchFamily="34" charset="0"/>
                <a:ea typeface="+mn-ea"/>
                <a:cs typeface="+mn-cs"/>
              </a:rPr>
              <a:t>©</a:t>
            </a:r>
            <a:r>
              <a:rPr lang="en-US" sz="900" spc="100" dirty="0">
                <a:solidFill>
                  <a:srgbClr val="6A737B"/>
                </a:solidFill>
                <a:latin typeface="Franklin Gothic Medium" panose="020B0603020102020204" pitchFamily="34" charset="0"/>
                <a:cs typeface="Arial" pitchFamily="34" charset="0"/>
              </a:rPr>
              <a:t>2019 ECRI INSTITUTE</a:t>
            </a:r>
          </a:p>
        </p:txBody>
      </p:sp>
      <p:pic>
        <p:nvPicPr>
          <p:cNvPr id="8" name="Picture 7">
            <a:extLst>
              <a:ext uri="{FF2B5EF4-FFF2-40B4-BE49-F238E27FC236}">
                <a16:creationId xmlns:a16="http://schemas.microsoft.com/office/drawing/2014/main" id="{E76AB616-AAA9-4B38-B566-F52F172D38B1}"/>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24532" b="24207"/>
          <a:stretch/>
        </p:blipFill>
        <p:spPr>
          <a:xfrm>
            <a:off x="878890" y="6172200"/>
            <a:ext cx="2677111" cy="502286"/>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10" r:id="rId4"/>
    <p:sldLayoutId id="2147483709" r:id="rId5"/>
    <p:sldLayoutId id="2147483711" r:id="rId6"/>
    <p:sldLayoutId id="2147483719" r:id="rId7"/>
    <p:sldLayoutId id="2147483716" r:id="rId8"/>
    <p:sldLayoutId id="2147483654" r:id="rId9"/>
    <p:sldLayoutId id="2147483712" r:id="rId10"/>
    <p:sldLayoutId id="2147483713" r:id="rId11"/>
    <p:sldLayoutId id="2147483717" r:id="rId12"/>
    <p:sldLayoutId id="2147483714" r:id="rId13"/>
    <p:sldLayoutId id="2147483718" r:id="rId14"/>
    <p:sldLayoutId id="2147483650" r:id="rId15"/>
    <p:sldLayoutId id="2147483652" r:id="rId16"/>
    <p:sldLayoutId id="2147483689" r:id="rId17"/>
    <p:sldLayoutId id="2147483715" r:id="rId18"/>
  </p:sldLayoutIdLst>
  <p:txStyles>
    <p:titleStyle>
      <a:lvl1pPr algn="l" defTabSz="914400" rtl="0" eaLnBrk="1" latinLnBrk="0" hangingPunct="1">
        <a:spcBef>
          <a:spcPct val="0"/>
        </a:spcBef>
        <a:buNone/>
        <a:defRPr sz="32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29">
            <a:extLst>
              <a:ext uri="{FF2B5EF4-FFF2-40B4-BE49-F238E27FC236}">
                <a16:creationId xmlns:a16="http://schemas.microsoft.com/office/drawing/2014/main" id="{4D488A04-096C-4EED-A14A-8AFC5C0142FB}"/>
              </a:ext>
            </a:extLst>
          </p:cNvPr>
          <p:cNvSpPr>
            <a:spLocks noGrp="1"/>
          </p:cNvSpPr>
          <p:nvPr>
            <p:ph type="ctrTitle"/>
          </p:nvPr>
        </p:nvSpPr>
        <p:spPr>
          <a:xfrm>
            <a:off x="914400" y="1295400"/>
            <a:ext cx="4038600" cy="1219201"/>
          </a:xfrm>
        </p:spPr>
        <p:txBody>
          <a:bodyPr/>
          <a:lstStyle/>
          <a:p>
            <a:r>
              <a:rPr lang="en-US" dirty="0"/>
              <a:t>Alerts Tracker Interface Inventory</a:t>
            </a:r>
          </a:p>
        </p:txBody>
      </p:sp>
      <p:sp>
        <p:nvSpPr>
          <p:cNvPr id="132" name="Text Placeholder 131">
            <a:extLst>
              <a:ext uri="{FF2B5EF4-FFF2-40B4-BE49-F238E27FC236}">
                <a16:creationId xmlns:a16="http://schemas.microsoft.com/office/drawing/2014/main" id="{139E59F1-9BEF-403F-B731-48E215841DD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1355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Checkboxes</a:t>
            </a:r>
          </a:p>
        </p:txBody>
      </p:sp>
      <p:pic>
        <p:nvPicPr>
          <p:cNvPr id="3" name="Picture 2" descr="A close up of a logo&#10;&#10;Description automatically generated">
            <a:extLst>
              <a:ext uri="{FF2B5EF4-FFF2-40B4-BE49-F238E27FC236}">
                <a16:creationId xmlns:a16="http://schemas.microsoft.com/office/drawing/2014/main" id="{C6DA747A-5747-AF46-ACE8-6AD754D37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2244846"/>
            <a:ext cx="2971800" cy="431800"/>
          </a:xfrm>
          <a:prstGeom prst="rect">
            <a:avLst/>
          </a:prstGeom>
        </p:spPr>
      </p:pic>
      <p:pic>
        <p:nvPicPr>
          <p:cNvPr id="6" name="Picture 5" descr="A close up of a logo&#10;&#10;Description automatically generated">
            <a:extLst>
              <a:ext uri="{FF2B5EF4-FFF2-40B4-BE49-F238E27FC236}">
                <a16:creationId xmlns:a16="http://schemas.microsoft.com/office/drawing/2014/main" id="{60AEBB54-65E3-5543-8A2A-858CAE484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33646"/>
            <a:ext cx="3009900" cy="469900"/>
          </a:xfrm>
          <a:prstGeom prst="rect">
            <a:avLst/>
          </a:prstGeom>
        </p:spPr>
      </p:pic>
      <p:pic>
        <p:nvPicPr>
          <p:cNvPr id="9" name="Picture 8" descr="A close up of a device&#10;&#10;Description automatically generated">
            <a:extLst>
              <a:ext uri="{FF2B5EF4-FFF2-40B4-BE49-F238E27FC236}">
                <a16:creationId xmlns:a16="http://schemas.microsoft.com/office/drawing/2014/main" id="{1934BF6C-3BC8-F44E-9072-B16744853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125" y="2819400"/>
            <a:ext cx="711200" cy="3302000"/>
          </a:xfrm>
          <a:prstGeom prst="rect">
            <a:avLst/>
          </a:prstGeom>
        </p:spPr>
      </p:pic>
      <p:pic>
        <p:nvPicPr>
          <p:cNvPr id="12" name="Picture 11">
            <a:extLst>
              <a:ext uri="{FF2B5EF4-FFF2-40B4-BE49-F238E27FC236}">
                <a16:creationId xmlns:a16="http://schemas.microsoft.com/office/drawing/2014/main" id="{F883A9B0-4B00-9143-98D4-AE756C7D8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50" y="2917946"/>
            <a:ext cx="1930400" cy="406400"/>
          </a:xfrm>
          <a:prstGeom prst="rect">
            <a:avLst/>
          </a:prstGeom>
        </p:spPr>
      </p:pic>
      <p:pic>
        <p:nvPicPr>
          <p:cNvPr id="14" name="Picture 13">
            <a:extLst>
              <a:ext uri="{FF2B5EF4-FFF2-40B4-BE49-F238E27FC236}">
                <a16:creationId xmlns:a16="http://schemas.microsoft.com/office/drawing/2014/main" id="{1E805E3F-94C3-FD41-89E1-DE792AA70A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425" y="3565646"/>
            <a:ext cx="3314700" cy="40640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CAA508A1-C392-954F-9162-FF1EF8A7AA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0" y="203480"/>
            <a:ext cx="7737475" cy="2473166"/>
          </a:xfrm>
          <a:prstGeom prst="rect">
            <a:avLst/>
          </a:prstGeom>
        </p:spPr>
      </p:pic>
    </p:spTree>
    <p:extLst>
      <p:ext uri="{BB962C8B-B14F-4D97-AF65-F5344CB8AC3E}">
        <p14:creationId xmlns:p14="http://schemas.microsoft.com/office/powerpoint/2010/main" val="236534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Icons</a:t>
            </a:r>
          </a:p>
        </p:txBody>
      </p:sp>
      <p:pic>
        <p:nvPicPr>
          <p:cNvPr id="3" name="Picture 2" descr="A close up of a logo&#10;&#10;Description automatically generated">
            <a:extLst>
              <a:ext uri="{FF2B5EF4-FFF2-40B4-BE49-F238E27FC236}">
                <a16:creationId xmlns:a16="http://schemas.microsoft.com/office/drawing/2014/main" id="{DAF3A4C7-A388-204C-BD0A-BF8E80511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895600"/>
            <a:ext cx="1701800" cy="622300"/>
          </a:xfrm>
          <a:prstGeom prst="rect">
            <a:avLst/>
          </a:prstGeom>
        </p:spPr>
      </p:pic>
      <p:pic>
        <p:nvPicPr>
          <p:cNvPr id="7" name="Picture 6">
            <a:extLst>
              <a:ext uri="{FF2B5EF4-FFF2-40B4-BE49-F238E27FC236}">
                <a16:creationId xmlns:a16="http://schemas.microsoft.com/office/drawing/2014/main" id="{E03DF26F-9457-CE4D-8F7B-64EE50BF0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43137"/>
            <a:ext cx="2044700" cy="393700"/>
          </a:xfrm>
          <a:prstGeom prst="rect">
            <a:avLst/>
          </a:prstGeom>
        </p:spPr>
      </p:pic>
      <p:pic>
        <p:nvPicPr>
          <p:cNvPr id="9" name="Picture 8" descr="A close up of a logo&#10;&#10;Description automatically generated">
            <a:extLst>
              <a:ext uri="{FF2B5EF4-FFF2-40B4-BE49-F238E27FC236}">
                <a16:creationId xmlns:a16="http://schemas.microsoft.com/office/drawing/2014/main" id="{31EB82DD-E0FC-3445-A795-A325477FF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635125"/>
            <a:ext cx="4152900" cy="5207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25682D98-D646-CC45-9DF5-B24015927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2190750"/>
            <a:ext cx="2070100" cy="4318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15640F07-9680-114D-AA1A-1EE4E643D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657350"/>
            <a:ext cx="4152900" cy="5334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F40CA57D-760C-AD46-8BE9-304549502D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1500" y="2275092"/>
            <a:ext cx="2654300" cy="546100"/>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29440C82-682F-A046-B76A-ECD7C50295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3635375"/>
            <a:ext cx="1028700" cy="1587500"/>
          </a:xfrm>
          <a:prstGeom prst="rect">
            <a:avLst/>
          </a:prstGeom>
        </p:spPr>
      </p:pic>
      <p:pic>
        <p:nvPicPr>
          <p:cNvPr id="19" name="Picture 18">
            <a:extLst>
              <a:ext uri="{FF2B5EF4-FFF2-40B4-BE49-F238E27FC236}">
                <a16:creationId xmlns:a16="http://schemas.microsoft.com/office/drawing/2014/main" id="{F2650EF3-BB01-4044-9C68-CAE4AE4242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2616" y="2978021"/>
            <a:ext cx="4927600" cy="673100"/>
          </a:xfrm>
          <a:prstGeom prst="rect">
            <a:avLst/>
          </a:prstGeom>
        </p:spPr>
      </p:pic>
      <p:pic>
        <p:nvPicPr>
          <p:cNvPr id="21" name="Picture 20">
            <a:extLst>
              <a:ext uri="{FF2B5EF4-FFF2-40B4-BE49-F238E27FC236}">
                <a16:creationId xmlns:a16="http://schemas.microsoft.com/office/drawing/2014/main" id="{6815B567-98C7-6C4A-B5F2-511A491F70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64900" y="2330450"/>
            <a:ext cx="431800" cy="21971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A01FBC63-F468-AB45-9CBC-91F19104C4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2616" y="3808387"/>
            <a:ext cx="4241800" cy="381000"/>
          </a:xfrm>
          <a:prstGeom prst="rect">
            <a:avLst/>
          </a:prstGeom>
        </p:spPr>
      </p:pic>
      <p:pic>
        <p:nvPicPr>
          <p:cNvPr id="25" name="Picture 24" descr="A close up of a sign&#10;&#10;Description automatically generated">
            <a:extLst>
              <a:ext uri="{FF2B5EF4-FFF2-40B4-BE49-F238E27FC236}">
                <a16:creationId xmlns:a16="http://schemas.microsoft.com/office/drawing/2014/main" id="{0E175149-D440-7A4C-B078-DD11CA1BC3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9916" y="4346653"/>
            <a:ext cx="2476500" cy="381000"/>
          </a:xfrm>
          <a:prstGeom prst="rect">
            <a:avLst/>
          </a:prstGeom>
        </p:spPr>
      </p:pic>
    </p:spTree>
    <p:extLst>
      <p:ext uri="{BB962C8B-B14F-4D97-AF65-F5344CB8AC3E}">
        <p14:creationId xmlns:p14="http://schemas.microsoft.com/office/powerpoint/2010/main" val="243027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Dropdowns</a:t>
            </a:r>
          </a:p>
        </p:txBody>
      </p:sp>
      <p:pic>
        <p:nvPicPr>
          <p:cNvPr id="3" name="Picture 2" descr="A close up of a logo&#10;&#10;Description automatically generated">
            <a:extLst>
              <a:ext uri="{FF2B5EF4-FFF2-40B4-BE49-F238E27FC236}">
                <a16:creationId xmlns:a16="http://schemas.microsoft.com/office/drawing/2014/main" id="{0C7CB1EC-FE3D-404E-B755-9C4D821B2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306461"/>
            <a:ext cx="2717800" cy="5207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4C52E994-72F2-A843-868E-1617CD807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33500"/>
            <a:ext cx="2844800" cy="15748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D9389D65-203D-8245-B5F9-5F4D518F0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529" y="2910758"/>
            <a:ext cx="8382000" cy="3289300"/>
          </a:xfrm>
          <a:prstGeom prst="rect">
            <a:avLst/>
          </a:prstGeom>
        </p:spPr>
      </p:pic>
      <p:pic>
        <p:nvPicPr>
          <p:cNvPr id="10" name="Picture 9" descr="A drawing of a person&#10;&#10;Description automatically generated">
            <a:extLst>
              <a:ext uri="{FF2B5EF4-FFF2-40B4-BE49-F238E27FC236}">
                <a16:creationId xmlns:a16="http://schemas.microsoft.com/office/drawing/2014/main" id="{C17AFDEE-9683-0340-8A9B-A33AFD4C8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800" y="1356646"/>
            <a:ext cx="1104900" cy="40640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495E560E-1D91-804F-9055-4867BF969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1490" y="64729"/>
            <a:ext cx="2921000" cy="28448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F3A6A4A2-B366-954E-B54F-DBCFCDA197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1058" y="1868948"/>
            <a:ext cx="2717800" cy="546100"/>
          </a:xfrm>
          <a:prstGeom prst="rect">
            <a:avLst/>
          </a:prstGeom>
        </p:spPr>
      </p:pic>
      <p:pic>
        <p:nvPicPr>
          <p:cNvPr id="5" name="Picture 4">
            <a:extLst>
              <a:ext uri="{FF2B5EF4-FFF2-40B4-BE49-F238E27FC236}">
                <a16:creationId xmlns:a16="http://schemas.microsoft.com/office/drawing/2014/main" id="{8E04EAAD-5A9B-5348-BE7A-0A1C607DF037}"/>
              </a:ext>
            </a:extLst>
          </p:cNvPr>
          <p:cNvPicPr>
            <a:picLocks noChangeAspect="1"/>
          </p:cNvPicPr>
          <p:nvPr/>
        </p:nvPicPr>
        <p:blipFill rotWithShape="1">
          <a:blip r:embed="rId8">
            <a:extLst>
              <a:ext uri="{28A0092B-C50C-407E-A947-70E740481C1C}">
                <a14:useLocalDpi xmlns:a14="http://schemas.microsoft.com/office/drawing/2010/main" val="0"/>
              </a:ext>
            </a:extLst>
          </a:blip>
          <a:srcRect t="17999"/>
          <a:stretch/>
        </p:blipFill>
        <p:spPr>
          <a:xfrm>
            <a:off x="3975100" y="685800"/>
            <a:ext cx="3492500" cy="520701"/>
          </a:xfrm>
          <a:prstGeom prst="rect">
            <a:avLst/>
          </a:prstGeom>
        </p:spPr>
      </p:pic>
    </p:spTree>
    <p:extLst>
      <p:ext uri="{BB962C8B-B14F-4D97-AF65-F5344CB8AC3E}">
        <p14:creationId xmlns:p14="http://schemas.microsoft.com/office/powerpoint/2010/main" val="157066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Dropdowns</a:t>
            </a:r>
          </a:p>
        </p:txBody>
      </p:sp>
      <p:pic>
        <p:nvPicPr>
          <p:cNvPr id="16" name="Picture 15" descr="A screenshot of a cell phone&#10;&#10;Description automatically generated">
            <a:extLst>
              <a:ext uri="{FF2B5EF4-FFF2-40B4-BE49-F238E27FC236}">
                <a16:creationId xmlns:a16="http://schemas.microsoft.com/office/drawing/2014/main" id="{3E05A36C-CD93-AD49-BE3F-D7F58C3B1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95400"/>
            <a:ext cx="11214100" cy="2882900"/>
          </a:xfrm>
          <a:prstGeom prst="rect">
            <a:avLst/>
          </a:prstGeom>
        </p:spPr>
      </p:pic>
    </p:spTree>
    <p:extLst>
      <p:ext uri="{BB962C8B-B14F-4D97-AF65-F5344CB8AC3E}">
        <p14:creationId xmlns:p14="http://schemas.microsoft.com/office/powerpoint/2010/main" val="9483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Tables</a:t>
            </a:r>
          </a:p>
        </p:txBody>
      </p:sp>
      <p:pic>
        <p:nvPicPr>
          <p:cNvPr id="3" name="Picture 2" descr="A screenshot of a cell phone&#10;&#10;Description automatically generated">
            <a:extLst>
              <a:ext uri="{FF2B5EF4-FFF2-40B4-BE49-F238E27FC236}">
                <a16:creationId xmlns:a16="http://schemas.microsoft.com/office/drawing/2014/main" id="{3E92638A-C79C-F845-B4F0-39E7A0AB2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32" y="1219200"/>
            <a:ext cx="10134600" cy="1462538"/>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C53B141D-0BB9-B249-AFB3-C4CC215EA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32" y="3048000"/>
            <a:ext cx="10689333" cy="88664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4CB083F-3EC3-BF43-A262-1DFB99CD5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275" y="4281611"/>
            <a:ext cx="4267200" cy="1606679"/>
          </a:xfrm>
          <a:prstGeom prst="rect">
            <a:avLst/>
          </a:prstGeom>
        </p:spPr>
      </p:pic>
    </p:spTree>
    <p:extLst>
      <p:ext uri="{BB962C8B-B14F-4D97-AF65-F5344CB8AC3E}">
        <p14:creationId xmlns:p14="http://schemas.microsoft.com/office/powerpoint/2010/main" val="13970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Tables</a:t>
            </a:r>
          </a:p>
        </p:txBody>
      </p:sp>
      <p:pic>
        <p:nvPicPr>
          <p:cNvPr id="6" name="Picture 5" descr="A screenshot of a cell phone&#10;&#10;Description automatically generated">
            <a:extLst>
              <a:ext uri="{FF2B5EF4-FFF2-40B4-BE49-F238E27FC236}">
                <a16:creationId xmlns:a16="http://schemas.microsoft.com/office/drawing/2014/main" id="{BC6E213B-0D43-1C42-B231-F369A9F04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22" y="2747512"/>
            <a:ext cx="7899400" cy="11811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AC319E32-BFE1-6E41-9582-2AC64AADA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32" y="3928612"/>
            <a:ext cx="9982200" cy="1598881"/>
          </a:xfrm>
          <a:prstGeom prst="rect">
            <a:avLst/>
          </a:prstGeom>
        </p:spPr>
      </p:pic>
    </p:spTree>
    <p:extLst>
      <p:ext uri="{BB962C8B-B14F-4D97-AF65-F5344CB8AC3E}">
        <p14:creationId xmlns:p14="http://schemas.microsoft.com/office/powerpoint/2010/main" val="281448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Navigation</a:t>
            </a:r>
          </a:p>
        </p:txBody>
      </p:sp>
      <p:pic>
        <p:nvPicPr>
          <p:cNvPr id="3" name="Picture 2" descr="A close up of a logo&#10;&#10;Description automatically generated">
            <a:extLst>
              <a:ext uri="{FF2B5EF4-FFF2-40B4-BE49-F238E27FC236}">
                <a16:creationId xmlns:a16="http://schemas.microsoft.com/office/drawing/2014/main" id="{FBD2CD90-F172-FB46-82FA-E7D61DC3E32A}"/>
              </a:ext>
            </a:extLst>
          </p:cNvPr>
          <p:cNvPicPr>
            <a:picLocks noChangeAspect="1"/>
          </p:cNvPicPr>
          <p:nvPr/>
        </p:nvPicPr>
        <p:blipFill rotWithShape="1">
          <a:blip r:embed="rId2">
            <a:extLst>
              <a:ext uri="{28A0092B-C50C-407E-A947-70E740481C1C}">
                <a14:useLocalDpi xmlns:a14="http://schemas.microsoft.com/office/drawing/2010/main" val="0"/>
              </a:ext>
            </a:extLst>
          </a:blip>
          <a:srcRect r="56250" b="1012"/>
          <a:stretch/>
        </p:blipFill>
        <p:spPr>
          <a:xfrm>
            <a:off x="874894" y="1939319"/>
            <a:ext cx="5334000" cy="406400"/>
          </a:xfrm>
          <a:prstGeom prst="rect">
            <a:avLst/>
          </a:prstGeom>
        </p:spPr>
      </p:pic>
      <p:pic>
        <p:nvPicPr>
          <p:cNvPr id="6" name="Picture 5" descr="A drawing of a person&#10;&#10;Description automatically generated">
            <a:extLst>
              <a:ext uri="{FF2B5EF4-FFF2-40B4-BE49-F238E27FC236}">
                <a16:creationId xmlns:a16="http://schemas.microsoft.com/office/drawing/2014/main" id="{E7182E0D-D0C1-634C-9BEB-AFE6D8E80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23" y="5425783"/>
            <a:ext cx="1104900" cy="406400"/>
          </a:xfrm>
          <a:prstGeom prst="rect">
            <a:avLst/>
          </a:prstGeom>
        </p:spPr>
      </p:pic>
      <p:pic>
        <p:nvPicPr>
          <p:cNvPr id="8" name="Picture 7">
            <a:extLst>
              <a:ext uri="{FF2B5EF4-FFF2-40B4-BE49-F238E27FC236}">
                <a16:creationId xmlns:a16="http://schemas.microsoft.com/office/drawing/2014/main" id="{F2EF7D28-EB5C-AB48-91FC-5D5B97602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88" y="1301750"/>
            <a:ext cx="4013200" cy="596900"/>
          </a:xfrm>
          <a:prstGeom prst="rect">
            <a:avLst/>
          </a:prstGeom>
        </p:spPr>
      </p:pic>
      <p:pic>
        <p:nvPicPr>
          <p:cNvPr id="10" name="Picture 9" descr="A close up of a sign&#10;&#10;Description automatically generated">
            <a:extLst>
              <a:ext uri="{FF2B5EF4-FFF2-40B4-BE49-F238E27FC236}">
                <a16:creationId xmlns:a16="http://schemas.microsoft.com/office/drawing/2014/main" id="{4DEF7C4F-3B7E-B847-B31F-062EA88AD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73" y="4586559"/>
            <a:ext cx="1993900" cy="533400"/>
          </a:xfrm>
          <a:prstGeom prst="rect">
            <a:avLst/>
          </a:prstGeom>
        </p:spPr>
      </p:pic>
      <p:pic>
        <p:nvPicPr>
          <p:cNvPr id="12" name="Picture 11">
            <a:extLst>
              <a:ext uri="{FF2B5EF4-FFF2-40B4-BE49-F238E27FC236}">
                <a16:creationId xmlns:a16="http://schemas.microsoft.com/office/drawing/2014/main" id="{1D9C5918-7975-4447-9693-CC42F561EA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476339"/>
            <a:ext cx="5486400" cy="69380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A6D9269C-44A6-8E41-9F52-C78D95B0BB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4350" y="338119"/>
            <a:ext cx="3753157" cy="1381162"/>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2DC5C78F-89A0-7745-A825-DAA90D018A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0107" y="1958582"/>
            <a:ext cx="3045186" cy="3917950"/>
          </a:xfrm>
          <a:prstGeom prst="rect">
            <a:avLst/>
          </a:prstGeom>
        </p:spPr>
      </p:pic>
      <p:pic>
        <p:nvPicPr>
          <p:cNvPr id="18" name="Picture 17">
            <a:extLst>
              <a:ext uri="{FF2B5EF4-FFF2-40B4-BE49-F238E27FC236}">
                <a16:creationId xmlns:a16="http://schemas.microsoft.com/office/drawing/2014/main" id="{AE702161-376A-E64C-A9BE-B960A9EC64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 y="3954094"/>
            <a:ext cx="5765800" cy="520700"/>
          </a:xfrm>
          <a:prstGeom prst="rect">
            <a:avLst/>
          </a:prstGeom>
        </p:spPr>
      </p:pic>
      <p:pic>
        <p:nvPicPr>
          <p:cNvPr id="20" name="Picture 19">
            <a:extLst>
              <a:ext uri="{FF2B5EF4-FFF2-40B4-BE49-F238E27FC236}">
                <a16:creationId xmlns:a16="http://schemas.microsoft.com/office/drawing/2014/main" id="{BAAA3043-5BFD-694F-BB2F-8667F7E318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00" y="3334329"/>
            <a:ext cx="5816600" cy="508000"/>
          </a:xfrm>
          <a:prstGeom prst="rect">
            <a:avLst/>
          </a:prstGeom>
        </p:spPr>
      </p:pic>
    </p:spTree>
    <p:extLst>
      <p:ext uri="{BB962C8B-B14F-4D97-AF65-F5344CB8AC3E}">
        <p14:creationId xmlns:p14="http://schemas.microsoft.com/office/powerpoint/2010/main" val="287055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Modals</a:t>
            </a:r>
          </a:p>
        </p:txBody>
      </p:sp>
      <p:pic>
        <p:nvPicPr>
          <p:cNvPr id="5" name="Picture 4" descr="A screenshot of a cell phone&#10;&#10;Description automatically generated">
            <a:extLst>
              <a:ext uri="{FF2B5EF4-FFF2-40B4-BE49-F238E27FC236}">
                <a16:creationId xmlns:a16="http://schemas.microsoft.com/office/drawing/2014/main" id="{8AC28335-C0C9-BE41-949A-1B8360BD4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663518"/>
            <a:ext cx="4881121" cy="297815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A0DC0374-1656-0F42-A068-1372EEB4D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38455"/>
            <a:ext cx="5760857" cy="1261902"/>
          </a:xfrm>
          <a:prstGeom prst="rect">
            <a:avLst/>
          </a:prstGeom>
        </p:spPr>
      </p:pic>
      <p:sp>
        <p:nvSpPr>
          <p:cNvPr id="11" name="Rounded Rectangular Callout 10">
            <a:extLst>
              <a:ext uri="{FF2B5EF4-FFF2-40B4-BE49-F238E27FC236}">
                <a16:creationId xmlns:a16="http://schemas.microsoft.com/office/drawing/2014/main" id="{14515B8F-FE38-8547-A87B-99C096B9BC29}"/>
              </a:ext>
            </a:extLst>
          </p:cNvPr>
          <p:cNvSpPr/>
          <p:nvPr/>
        </p:nvSpPr>
        <p:spPr>
          <a:xfrm>
            <a:off x="3962400" y="3962400"/>
            <a:ext cx="1752600" cy="612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Helvetica Neue" panose="02000503000000020004" pitchFamily="2" charset="0"/>
                <a:ea typeface="Helvetica Neue" panose="02000503000000020004" pitchFamily="2" charset="0"/>
                <a:cs typeface="Helvetica Neue" panose="02000503000000020004" pitchFamily="2" charset="0"/>
              </a:rPr>
              <a:t>I didn’t receive an error msg after entering over 7500 characters</a:t>
            </a:r>
          </a:p>
        </p:txBody>
      </p:sp>
      <p:pic>
        <p:nvPicPr>
          <p:cNvPr id="3" name="Picture 2" descr="A screenshot of a cell phone&#10;&#10;Description automatically generated">
            <a:extLst>
              <a:ext uri="{FF2B5EF4-FFF2-40B4-BE49-F238E27FC236}">
                <a16:creationId xmlns:a16="http://schemas.microsoft.com/office/drawing/2014/main" id="{DF5A8822-4E47-A448-ACFC-DDD502331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1" y="91582"/>
            <a:ext cx="4038600" cy="225593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26F1F6C-7D69-3F4D-B276-7F6F62F7C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2412412"/>
            <a:ext cx="4334021" cy="399031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48355B1-D082-1541-8B7F-6F8A512A3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4044" y="129200"/>
            <a:ext cx="4212283" cy="972849"/>
          </a:xfrm>
          <a:prstGeom prst="rect">
            <a:avLst/>
          </a:prstGeom>
        </p:spPr>
      </p:pic>
    </p:spTree>
    <p:extLst>
      <p:ext uri="{BB962C8B-B14F-4D97-AF65-F5344CB8AC3E}">
        <p14:creationId xmlns:p14="http://schemas.microsoft.com/office/powerpoint/2010/main" val="363162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dirty="0"/>
              <a:t>Errors</a:t>
            </a:r>
          </a:p>
        </p:txBody>
      </p:sp>
      <p:pic>
        <p:nvPicPr>
          <p:cNvPr id="7" name="Picture 6">
            <a:extLst>
              <a:ext uri="{FF2B5EF4-FFF2-40B4-BE49-F238E27FC236}">
                <a16:creationId xmlns:a16="http://schemas.microsoft.com/office/drawing/2014/main" id="{CBC3624D-3235-3946-AB2D-47DAD6506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95400"/>
            <a:ext cx="10668000" cy="93529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A2E051E-4940-6342-ABB5-4DD37F079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379921"/>
            <a:ext cx="5499100" cy="1562100"/>
          </a:xfrm>
          <a:prstGeom prst="rect">
            <a:avLst/>
          </a:prstGeom>
        </p:spPr>
      </p:pic>
    </p:spTree>
    <p:extLst>
      <p:ext uri="{BB962C8B-B14F-4D97-AF65-F5344CB8AC3E}">
        <p14:creationId xmlns:p14="http://schemas.microsoft.com/office/powerpoint/2010/main" val="146466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51F5B-70D5-45D5-93FB-B358BB8BA2CB}"/>
              </a:ext>
            </a:extLst>
          </p:cNvPr>
          <p:cNvSpPr>
            <a:spLocks noGrp="1"/>
          </p:cNvSpPr>
          <p:nvPr>
            <p:ph type="title"/>
          </p:nvPr>
        </p:nvSpPr>
        <p:spPr/>
        <p:txBody>
          <a:bodyPr/>
          <a:lstStyle/>
          <a:p>
            <a:r>
              <a:rPr lang="en-US"/>
              <a:t>Needs work</a:t>
            </a:r>
            <a:endParaRPr lang="en-US" dirty="0"/>
          </a:p>
        </p:txBody>
      </p:sp>
      <p:pic>
        <p:nvPicPr>
          <p:cNvPr id="3" name="Picture 2" descr="A screenshot of a cell phone&#10;&#10;Description automatically generated">
            <a:extLst>
              <a:ext uri="{FF2B5EF4-FFF2-40B4-BE49-F238E27FC236}">
                <a16:creationId xmlns:a16="http://schemas.microsoft.com/office/drawing/2014/main" id="{9C011DA9-6A04-984A-B503-7759439F8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077" y="1199960"/>
            <a:ext cx="9837845" cy="4458080"/>
          </a:xfrm>
          <a:prstGeom prst="rect">
            <a:avLst/>
          </a:prstGeom>
        </p:spPr>
      </p:pic>
    </p:spTree>
    <p:extLst>
      <p:ext uri="{BB962C8B-B14F-4D97-AF65-F5344CB8AC3E}">
        <p14:creationId xmlns:p14="http://schemas.microsoft.com/office/powerpoint/2010/main" val="75135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Fonts</a:t>
            </a:r>
          </a:p>
        </p:txBody>
      </p:sp>
      <p:pic>
        <p:nvPicPr>
          <p:cNvPr id="11" name="Picture 10">
            <a:extLst>
              <a:ext uri="{FF2B5EF4-FFF2-40B4-BE49-F238E27FC236}">
                <a16:creationId xmlns:a16="http://schemas.microsoft.com/office/drawing/2014/main" id="{EEFCC3F8-46B6-2641-900A-4D198F020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8279"/>
            <a:ext cx="12192000" cy="3241441"/>
          </a:xfrm>
          <a:prstGeom prst="rect">
            <a:avLst/>
          </a:prstGeom>
        </p:spPr>
      </p:pic>
      <p:pic>
        <p:nvPicPr>
          <p:cNvPr id="3" name="Picture 2">
            <a:extLst>
              <a:ext uri="{FF2B5EF4-FFF2-40B4-BE49-F238E27FC236}">
                <a16:creationId xmlns:a16="http://schemas.microsoft.com/office/drawing/2014/main" id="{7D39016E-7B14-4C40-8F73-762E59664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683" y="5343641"/>
            <a:ext cx="660400" cy="292100"/>
          </a:xfrm>
          <a:prstGeom prst="rect">
            <a:avLst/>
          </a:prstGeom>
        </p:spPr>
      </p:pic>
      <p:pic>
        <p:nvPicPr>
          <p:cNvPr id="6" name="Picture 5">
            <a:extLst>
              <a:ext uri="{FF2B5EF4-FFF2-40B4-BE49-F238E27FC236}">
                <a16:creationId xmlns:a16="http://schemas.microsoft.com/office/drawing/2014/main" id="{05E751FB-12B1-F242-AAD6-4960DE4B8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620" y="5051541"/>
            <a:ext cx="762000" cy="2921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D0C5997-BF42-8248-A88C-0A3E3BB5D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4656074"/>
            <a:ext cx="2527300" cy="38100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2383E80-0F7E-894D-BF84-CED3EDBD5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4008429"/>
            <a:ext cx="5029200" cy="635000"/>
          </a:xfrm>
          <a:prstGeom prst="rect">
            <a:avLst/>
          </a:prstGeom>
        </p:spPr>
      </p:pic>
    </p:spTree>
    <p:extLst>
      <p:ext uri="{BB962C8B-B14F-4D97-AF65-F5344CB8AC3E}">
        <p14:creationId xmlns:p14="http://schemas.microsoft.com/office/powerpoint/2010/main" val="193756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Date/Time Picker</a:t>
            </a:r>
          </a:p>
        </p:txBody>
      </p:sp>
      <p:pic>
        <p:nvPicPr>
          <p:cNvPr id="6" name="Picture 5" descr="A screenshot of a cell phone&#10;&#10;Description automatically generated">
            <a:extLst>
              <a:ext uri="{FF2B5EF4-FFF2-40B4-BE49-F238E27FC236}">
                <a16:creationId xmlns:a16="http://schemas.microsoft.com/office/drawing/2014/main" id="{DCAE672E-7E52-8E4A-BA0E-A5A2F2C4D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58" y="1238250"/>
            <a:ext cx="4622800" cy="4381500"/>
          </a:xfrm>
          <a:prstGeom prst="rect">
            <a:avLst/>
          </a:prstGeom>
        </p:spPr>
      </p:pic>
    </p:spTree>
    <p:extLst>
      <p:ext uri="{BB962C8B-B14F-4D97-AF65-F5344CB8AC3E}">
        <p14:creationId xmlns:p14="http://schemas.microsoft.com/office/powerpoint/2010/main" val="27858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Colors</a:t>
            </a:r>
          </a:p>
        </p:txBody>
      </p:sp>
      <p:sp>
        <p:nvSpPr>
          <p:cNvPr id="2" name="Rectangle 1">
            <a:extLst>
              <a:ext uri="{FF2B5EF4-FFF2-40B4-BE49-F238E27FC236}">
                <a16:creationId xmlns:a16="http://schemas.microsoft.com/office/drawing/2014/main" id="{36A00FF2-DDAB-6144-AD48-F447C75B48C3}"/>
              </a:ext>
            </a:extLst>
          </p:cNvPr>
          <p:cNvSpPr/>
          <p:nvPr/>
        </p:nvSpPr>
        <p:spPr>
          <a:xfrm>
            <a:off x="2362200" y="1257300"/>
            <a:ext cx="685800" cy="685800"/>
          </a:xfrm>
          <a:prstGeom prst="rect">
            <a:avLst/>
          </a:prstGeom>
          <a:solidFill>
            <a:srgbClr val="A8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3956359-EFFC-A844-B467-7788A5FB0A45}"/>
              </a:ext>
            </a:extLst>
          </p:cNvPr>
          <p:cNvSpPr/>
          <p:nvPr/>
        </p:nvSpPr>
        <p:spPr>
          <a:xfrm>
            <a:off x="4250803" y="1257300"/>
            <a:ext cx="685800" cy="685800"/>
          </a:xfrm>
          <a:prstGeom prst="rect">
            <a:avLst/>
          </a:prstGeom>
          <a:solidFill>
            <a:srgbClr val="608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D52C3DA-935A-7341-8F22-61A4B6F39463}"/>
              </a:ext>
            </a:extLst>
          </p:cNvPr>
          <p:cNvSpPr/>
          <p:nvPr/>
        </p:nvSpPr>
        <p:spPr>
          <a:xfrm>
            <a:off x="5176778" y="1257300"/>
            <a:ext cx="685800" cy="685800"/>
          </a:xfrm>
          <a:prstGeom prst="rect">
            <a:avLst/>
          </a:prstGeom>
          <a:solidFill>
            <a:srgbClr val="1F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2CD2B7D-A994-9240-8542-9CD14333AFD6}"/>
              </a:ext>
            </a:extLst>
          </p:cNvPr>
          <p:cNvSpPr/>
          <p:nvPr/>
        </p:nvSpPr>
        <p:spPr>
          <a:xfrm>
            <a:off x="3200400" y="1257300"/>
            <a:ext cx="685800" cy="685800"/>
          </a:xfrm>
          <a:prstGeom prst="rect">
            <a:avLst/>
          </a:prstGeom>
          <a:solidFill>
            <a:srgbClr val="658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35D675-E17A-834A-8298-848D8936379A}"/>
              </a:ext>
            </a:extLst>
          </p:cNvPr>
          <p:cNvSpPr/>
          <p:nvPr/>
        </p:nvSpPr>
        <p:spPr>
          <a:xfrm>
            <a:off x="6206924" y="1257300"/>
            <a:ext cx="685800" cy="685800"/>
          </a:xfrm>
          <a:prstGeom prst="rect">
            <a:avLst/>
          </a:prstGeom>
          <a:solidFill>
            <a:srgbClr val="B0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5F2A7F4-372E-E043-BFD4-1480D1653ABC}"/>
              </a:ext>
            </a:extLst>
          </p:cNvPr>
          <p:cNvSpPr/>
          <p:nvPr/>
        </p:nvSpPr>
        <p:spPr>
          <a:xfrm>
            <a:off x="7248645" y="1257300"/>
            <a:ext cx="685800" cy="685800"/>
          </a:xfrm>
          <a:prstGeom prst="rect">
            <a:avLst/>
          </a:prstGeom>
          <a:solidFill>
            <a:srgbClr val="32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FD4879B-6F64-2243-8F6E-CC590974116B}"/>
              </a:ext>
            </a:extLst>
          </p:cNvPr>
          <p:cNvSpPr/>
          <p:nvPr/>
        </p:nvSpPr>
        <p:spPr>
          <a:xfrm>
            <a:off x="8220919" y="1257300"/>
            <a:ext cx="685800" cy="685800"/>
          </a:xfrm>
          <a:prstGeom prst="rect">
            <a:avLst/>
          </a:prstGeom>
          <a:solidFill>
            <a:srgbClr val="11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B73BC0-9D4C-5A48-BCC7-3179C720DCC3}"/>
              </a:ext>
            </a:extLst>
          </p:cNvPr>
          <p:cNvSpPr/>
          <p:nvPr/>
        </p:nvSpPr>
        <p:spPr>
          <a:xfrm>
            <a:off x="9123744" y="1257300"/>
            <a:ext cx="685800" cy="685800"/>
          </a:xfrm>
          <a:prstGeom prst="rect">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A2C938D-F2C0-574B-89C6-BA0525089D57}"/>
              </a:ext>
            </a:extLst>
          </p:cNvPr>
          <p:cNvSpPr/>
          <p:nvPr/>
        </p:nvSpPr>
        <p:spPr>
          <a:xfrm>
            <a:off x="1459375" y="1257300"/>
            <a:ext cx="685800" cy="685800"/>
          </a:xfrm>
          <a:prstGeom prst="rect">
            <a:avLst/>
          </a:prstGeom>
          <a:solidFill>
            <a:srgbClr val="B3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3F1DF3-AE1A-8841-B18A-E623715761DE}"/>
              </a:ext>
            </a:extLst>
          </p:cNvPr>
          <p:cNvSpPr/>
          <p:nvPr/>
        </p:nvSpPr>
        <p:spPr>
          <a:xfrm>
            <a:off x="1459375" y="2057400"/>
            <a:ext cx="685800" cy="685800"/>
          </a:xfrm>
          <a:prstGeom prst="rect">
            <a:avLst/>
          </a:prstGeom>
          <a:solidFill>
            <a:srgbClr val="727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DEA3D90-0407-4149-BB39-27FAE130C66A}"/>
              </a:ext>
            </a:extLst>
          </p:cNvPr>
          <p:cNvSpPr/>
          <p:nvPr/>
        </p:nvSpPr>
        <p:spPr>
          <a:xfrm>
            <a:off x="2361583" y="2057400"/>
            <a:ext cx="685800" cy="685800"/>
          </a:xfrm>
          <a:prstGeom prst="rect">
            <a:avLst/>
          </a:prstGeom>
          <a:solidFill>
            <a:srgbClr val="DE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03C9D13-D9A2-5F48-A9B3-8281CC84AEC5}"/>
              </a:ext>
            </a:extLst>
          </p:cNvPr>
          <p:cNvSpPr/>
          <p:nvPr/>
        </p:nvSpPr>
        <p:spPr>
          <a:xfrm>
            <a:off x="3206895" y="2057400"/>
            <a:ext cx="685800" cy="685800"/>
          </a:xfrm>
          <a:prstGeom prst="rect">
            <a:avLst/>
          </a:prstGeom>
          <a:solidFill>
            <a:srgbClr val="0F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519074E-D62A-EA4B-8AD9-CC6492655275}"/>
              </a:ext>
            </a:extLst>
          </p:cNvPr>
          <p:cNvSpPr/>
          <p:nvPr/>
        </p:nvSpPr>
        <p:spPr>
          <a:xfrm>
            <a:off x="4174127" y="2057400"/>
            <a:ext cx="685800" cy="6858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D780CC2-72F6-9B48-B2B3-4B525360E957}"/>
              </a:ext>
            </a:extLst>
          </p:cNvPr>
          <p:cNvSpPr/>
          <p:nvPr/>
        </p:nvSpPr>
        <p:spPr>
          <a:xfrm>
            <a:off x="5176778" y="2039620"/>
            <a:ext cx="685800" cy="685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8F55B99-61AC-E44A-9952-28018DC44F04}"/>
              </a:ext>
            </a:extLst>
          </p:cNvPr>
          <p:cNvSpPr/>
          <p:nvPr/>
        </p:nvSpPr>
        <p:spPr>
          <a:xfrm>
            <a:off x="6215310" y="2030984"/>
            <a:ext cx="685800" cy="685800"/>
          </a:xfrm>
          <a:prstGeom prst="rect">
            <a:avLst/>
          </a:prstGeom>
          <a:solidFill>
            <a:srgbClr val="418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F786092-3FFB-FC47-85CF-160892758D5E}"/>
              </a:ext>
            </a:extLst>
          </p:cNvPr>
          <p:cNvSpPr/>
          <p:nvPr/>
        </p:nvSpPr>
        <p:spPr>
          <a:xfrm>
            <a:off x="7205730" y="2026412"/>
            <a:ext cx="685800" cy="685800"/>
          </a:xfrm>
          <a:prstGeom prst="rect">
            <a:avLst/>
          </a:prstGeom>
          <a:solidFill>
            <a:srgbClr val="0F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304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Tooltips</a:t>
            </a:r>
          </a:p>
        </p:txBody>
      </p:sp>
      <p:pic>
        <p:nvPicPr>
          <p:cNvPr id="5" name="Picture 4" descr="A picture containing screenshot&#10;&#10;Description automatically generated">
            <a:extLst>
              <a:ext uri="{FF2B5EF4-FFF2-40B4-BE49-F238E27FC236}">
                <a16:creationId xmlns:a16="http://schemas.microsoft.com/office/drawing/2014/main" id="{EFF0CC36-2818-DC44-8BBF-26244E433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65" y="1295400"/>
            <a:ext cx="3759200" cy="1193800"/>
          </a:xfrm>
          <a:prstGeom prst="rect">
            <a:avLst/>
          </a:prstGeom>
        </p:spPr>
      </p:pic>
    </p:spTree>
    <p:extLst>
      <p:ext uri="{BB962C8B-B14F-4D97-AF65-F5344CB8AC3E}">
        <p14:creationId xmlns:p14="http://schemas.microsoft.com/office/powerpoint/2010/main" val="17239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Breadcrumbs</a:t>
            </a:r>
          </a:p>
        </p:txBody>
      </p:sp>
      <p:pic>
        <p:nvPicPr>
          <p:cNvPr id="5" name="Picture 4">
            <a:extLst>
              <a:ext uri="{FF2B5EF4-FFF2-40B4-BE49-F238E27FC236}">
                <a16:creationId xmlns:a16="http://schemas.microsoft.com/office/drawing/2014/main" id="{9343ADEC-34FC-3847-A7AC-D81FE0E79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3000"/>
            <a:ext cx="2870200" cy="596900"/>
          </a:xfrm>
          <a:prstGeom prst="rect">
            <a:avLst/>
          </a:prstGeom>
        </p:spPr>
      </p:pic>
    </p:spTree>
    <p:extLst>
      <p:ext uri="{BB962C8B-B14F-4D97-AF65-F5344CB8AC3E}">
        <p14:creationId xmlns:p14="http://schemas.microsoft.com/office/powerpoint/2010/main" val="305813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Buttons</a:t>
            </a:r>
          </a:p>
        </p:txBody>
      </p:sp>
      <p:sp>
        <p:nvSpPr>
          <p:cNvPr id="5" name="Text Placeholder 4">
            <a:extLst>
              <a:ext uri="{FF2B5EF4-FFF2-40B4-BE49-F238E27FC236}">
                <a16:creationId xmlns:a16="http://schemas.microsoft.com/office/drawing/2014/main" id="{609BC25E-A86C-41B1-B033-F694B59D9A28}"/>
              </a:ext>
            </a:extLst>
          </p:cNvPr>
          <p:cNvSpPr>
            <a:spLocks noGrp="1"/>
          </p:cNvSpPr>
          <p:nvPr>
            <p:ph type="body" sz="quarter" idx="12"/>
          </p:nvPr>
        </p:nvSpPr>
        <p:spPr>
          <a:xfrm>
            <a:off x="914400" y="1528250"/>
            <a:ext cx="1219200" cy="1066800"/>
          </a:xfrm>
        </p:spPr>
        <p:txBody>
          <a:bodyPr/>
          <a:lstStyle/>
          <a:p>
            <a:r>
              <a:rPr lang="en-US" dirty="0"/>
              <a:t>Active</a:t>
            </a:r>
          </a:p>
        </p:txBody>
      </p:sp>
      <p:sp>
        <p:nvSpPr>
          <p:cNvPr id="6" name="Text Placeholder 4">
            <a:extLst>
              <a:ext uri="{FF2B5EF4-FFF2-40B4-BE49-F238E27FC236}">
                <a16:creationId xmlns:a16="http://schemas.microsoft.com/office/drawing/2014/main" id="{1C474C65-14F6-7745-AC75-327FD248A785}"/>
              </a:ext>
            </a:extLst>
          </p:cNvPr>
          <p:cNvSpPr txBox="1">
            <a:spLocks/>
          </p:cNvSpPr>
          <p:nvPr/>
        </p:nvSpPr>
        <p:spPr>
          <a:xfrm>
            <a:off x="5105400" y="1528250"/>
            <a:ext cx="1219200" cy="1066800"/>
          </a:xfrm>
          <a:prstGeom prst="rect">
            <a:avLst/>
          </a:prstGeom>
        </p:spPr>
        <p:txBody>
          <a:bodyPr/>
          <a:lstStyle>
            <a:lvl1pPr marL="0" indent="0" algn="l" defTabSz="914400" rtl="0" eaLnBrk="1" latinLnBrk="0" hangingPunct="1">
              <a:spcBef>
                <a:spcPct val="20000"/>
              </a:spcBef>
              <a:buFontTx/>
              <a:buNone/>
              <a:defRPr sz="16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Hover</a:t>
            </a:r>
          </a:p>
        </p:txBody>
      </p:sp>
      <p:pic>
        <p:nvPicPr>
          <p:cNvPr id="3" name="Picture 2">
            <a:extLst>
              <a:ext uri="{FF2B5EF4-FFF2-40B4-BE49-F238E27FC236}">
                <a16:creationId xmlns:a16="http://schemas.microsoft.com/office/drawing/2014/main" id="{508CE048-F38D-7B4E-8553-7322182BD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56" y="2521718"/>
            <a:ext cx="2844800" cy="596900"/>
          </a:xfrm>
          <a:prstGeom prst="rect">
            <a:avLst/>
          </a:prstGeom>
        </p:spPr>
      </p:pic>
      <p:pic>
        <p:nvPicPr>
          <p:cNvPr id="8" name="Picture 7" descr="A close up of a logo&#10;&#10;Description automatically generated">
            <a:extLst>
              <a:ext uri="{FF2B5EF4-FFF2-40B4-BE49-F238E27FC236}">
                <a16:creationId xmlns:a16="http://schemas.microsoft.com/office/drawing/2014/main" id="{C1742D16-D9C4-7441-B2E1-1F3DA354D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11" y="1835918"/>
            <a:ext cx="3771900" cy="736600"/>
          </a:xfrm>
          <a:prstGeom prst="rect">
            <a:avLst/>
          </a:prstGeom>
        </p:spPr>
      </p:pic>
      <p:pic>
        <p:nvPicPr>
          <p:cNvPr id="10" name="Picture 9">
            <a:extLst>
              <a:ext uri="{FF2B5EF4-FFF2-40B4-BE49-F238E27FC236}">
                <a16:creationId xmlns:a16="http://schemas.microsoft.com/office/drawing/2014/main" id="{7005DE82-508D-654D-B00F-F8BB6D1D8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516" y="1905000"/>
            <a:ext cx="1739900" cy="546100"/>
          </a:xfrm>
          <a:prstGeom prst="rect">
            <a:avLst/>
          </a:prstGeom>
        </p:spPr>
      </p:pic>
      <p:pic>
        <p:nvPicPr>
          <p:cNvPr id="14" name="Picture 13">
            <a:extLst>
              <a:ext uri="{FF2B5EF4-FFF2-40B4-BE49-F238E27FC236}">
                <a16:creationId xmlns:a16="http://schemas.microsoft.com/office/drawing/2014/main" id="{92CCEEEC-0CA4-5B47-AB3F-2512B003A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56" y="3185293"/>
            <a:ext cx="2641600" cy="6350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EC7798F4-E8BC-2A43-9DD7-C8B05503EF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611" y="4433068"/>
            <a:ext cx="1612900" cy="609600"/>
          </a:xfrm>
          <a:prstGeom prst="rect">
            <a:avLst/>
          </a:prstGeom>
        </p:spPr>
      </p:pic>
      <p:sp>
        <p:nvSpPr>
          <p:cNvPr id="17" name="Text Placeholder 4">
            <a:extLst>
              <a:ext uri="{FF2B5EF4-FFF2-40B4-BE49-F238E27FC236}">
                <a16:creationId xmlns:a16="http://schemas.microsoft.com/office/drawing/2014/main" id="{2FB11FA6-7F76-3640-906A-7C7DBCB590DD}"/>
              </a:ext>
            </a:extLst>
          </p:cNvPr>
          <p:cNvSpPr txBox="1">
            <a:spLocks/>
          </p:cNvSpPr>
          <p:nvPr/>
        </p:nvSpPr>
        <p:spPr>
          <a:xfrm>
            <a:off x="848417" y="4129702"/>
            <a:ext cx="1219200" cy="298450"/>
          </a:xfrm>
          <a:prstGeom prst="rect">
            <a:avLst/>
          </a:prstGeom>
        </p:spPr>
        <p:txBody>
          <a:bodyPr/>
          <a:lstStyle>
            <a:lvl1pPr marL="0" indent="0" algn="l" defTabSz="914400" rtl="0" eaLnBrk="1" latinLnBrk="0" hangingPunct="1">
              <a:spcBef>
                <a:spcPct val="20000"/>
              </a:spcBef>
              <a:buFontTx/>
              <a:buNone/>
              <a:defRPr sz="16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Disabled</a:t>
            </a:r>
          </a:p>
        </p:txBody>
      </p:sp>
      <p:pic>
        <p:nvPicPr>
          <p:cNvPr id="19" name="Picture 18">
            <a:extLst>
              <a:ext uri="{FF2B5EF4-FFF2-40B4-BE49-F238E27FC236}">
                <a16:creationId xmlns:a16="http://schemas.microsoft.com/office/drawing/2014/main" id="{EA4E8198-C760-6F46-86BB-EEBA800AF8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1870" y="1835918"/>
            <a:ext cx="3467100" cy="1206500"/>
          </a:xfrm>
          <a:prstGeom prst="rect">
            <a:avLst/>
          </a:prstGeom>
        </p:spPr>
      </p:pic>
      <p:sp>
        <p:nvSpPr>
          <p:cNvPr id="20" name="Text Placeholder 4">
            <a:extLst>
              <a:ext uri="{FF2B5EF4-FFF2-40B4-BE49-F238E27FC236}">
                <a16:creationId xmlns:a16="http://schemas.microsoft.com/office/drawing/2014/main" id="{F0147BFA-1D8D-B342-9B66-790FA0809000}"/>
              </a:ext>
            </a:extLst>
          </p:cNvPr>
          <p:cNvSpPr txBox="1">
            <a:spLocks/>
          </p:cNvSpPr>
          <p:nvPr/>
        </p:nvSpPr>
        <p:spPr>
          <a:xfrm>
            <a:off x="7911870" y="1528250"/>
            <a:ext cx="1219200" cy="1066800"/>
          </a:xfrm>
          <a:prstGeom prst="rect">
            <a:avLst/>
          </a:prstGeom>
        </p:spPr>
        <p:txBody>
          <a:bodyPr/>
          <a:lstStyle>
            <a:lvl1pPr marL="0" indent="0" algn="l" defTabSz="914400" rtl="0" eaLnBrk="1" latinLnBrk="0" hangingPunct="1">
              <a:spcBef>
                <a:spcPct val="20000"/>
              </a:spcBef>
              <a:buFontTx/>
              <a:buNone/>
              <a:defRPr sz="16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Radio</a:t>
            </a:r>
          </a:p>
        </p:txBody>
      </p:sp>
    </p:spTree>
    <p:extLst>
      <p:ext uri="{BB962C8B-B14F-4D97-AF65-F5344CB8AC3E}">
        <p14:creationId xmlns:p14="http://schemas.microsoft.com/office/powerpoint/2010/main" val="15561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Text boxes</a:t>
            </a:r>
          </a:p>
        </p:txBody>
      </p:sp>
      <p:pic>
        <p:nvPicPr>
          <p:cNvPr id="7" name="Picture 6">
            <a:extLst>
              <a:ext uri="{FF2B5EF4-FFF2-40B4-BE49-F238E27FC236}">
                <a16:creationId xmlns:a16="http://schemas.microsoft.com/office/drawing/2014/main" id="{E2ABFC38-95A0-C243-88F5-AEDF63197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61" y="2902974"/>
            <a:ext cx="4699000" cy="5334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487C3668-79A7-6945-9975-6559B98E3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95400"/>
            <a:ext cx="8153400" cy="1484204"/>
          </a:xfrm>
          <a:prstGeom prst="rect">
            <a:avLst/>
          </a:prstGeom>
        </p:spPr>
      </p:pic>
    </p:spTree>
    <p:extLst>
      <p:ext uri="{BB962C8B-B14F-4D97-AF65-F5344CB8AC3E}">
        <p14:creationId xmlns:p14="http://schemas.microsoft.com/office/powerpoint/2010/main" val="286402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7A3CD-CBF3-4B96-9FD5-2153D0EBB792}"/>
              </a:ext>
            </a:extLst>
          </p:cNvPr>
          <p:cNvSpPr>
            <a:spLocks noGrp="1"/>
          </p:cNvSpPr>
          <p:nvPr>
            <p:ph type="title"/>
          </p:nvPr>
        </p:nvSpPr>
        <p:spPr/>
        <p:txBody>
          <a:bodyPr/>
          <a:lstStyle/>
          <a:p>
            <a:r>
              <a:rPr lang="en-US" dirty="0"/>
              <a:t>Plus signs</a:t>
            </a:r>
          </a:p>
        </p:txBody>
      </p:sp>
      <p:pic>
        <p:nvPicPr>
          <p:cNvPr id="3" name="Picture 2" descr="A close up of a logo&#10;&#10;Description automatically generated">
            <a:extLst>
              <a:ext uri="{FF2B5EF4-FFF2-40B4-BE49-F238E27FC236}">
                <a16:creationId xmlns:a16="http://schemas.microsoft.com/office/drawing/2014/main" id="{BE354CF7-59E6-384D-BA23-097497547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17994"/>
            <a:ext cx="2260600" cy="457200"/>
          </a:xfrm>
          <a:prstGeom prst="rect">
            <a:avLst/>
          </a:prstGeom>
        </p:spPr>
      </p:pic>
      <p:pic>
        <p:nvPicPr>
          <p:cNvPr id="6" name="Picture 5">
            <a:extLst>
              <a:ext uri="{FF2B5EF4-FFF2-40B4-BE49-F238E27FC236}">
                <a16:creationId xmlns:a16="http://schemas.microsoft.com/office/drawing/2014/main" id="{51B6DE69-18F4-6049-B56C-E170A3A06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40470"/>
            <a:ext cx="1828800" cy="622300"/>
          </a:xfrm>
          <a:prstGeom prst="rect">
            <a:avLst/>
          </a:prstGeom>
        </p:spPr>
      </p:pic>
      <p:pic>
        <p:nvPicPr>
          <p:cNvPr id="9" name="Picture 8">
            <a:extLst>
              <a:ext uri="{FF2B5EF4-FFF2-40B4-BE49-F238E27FC236}">
                <a16:creationId xmlns:a16="http://schemas.microsoft.com/office/drawing/2014/main" id="{6F8A9DF7-00D4-2549-B452-17B5255D2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496755"/>
            <a:ext cx="2451100" cy="381000"/>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D1D8E672-904D-4E4F-BBEA-557BEF9138AB}"/>
              </a:ext>
            </a:extLst>
          </p:cNvPr>
          <p:cNvPicPr>
            <a:picLocks noChangeAspect="1"/>
          </p:cNvPicPr>
          <p:nvPr/>
        </p:nvPicPr>
        <p:blipFill rotWithShape="1">
          <a:blip r:embed="rId5">
            <a:extLst>
              <a:ext uri="{28A0092B-C50C-407E-A947-70E740481C1C}">
                <a14:useLocalDpi xmlns:a14="http://schemas.microsoft.com/office/drawing/2010/main" val="0"/>
              </a:ext>
            </a:extLst>
          </a:blip>
          <a:srcRect t="17866"/>
          <a:stretch/>
        </p:blipFill>
        <p:spPr>
          <a:xfrm>
            <a:off x="914400" y="3159324"/>
            <a:ext cx="1485900" cy="365085"/>
          </a:xfrm>
          <a:prstGeom prst="rect">
            <a:avLst/>
          </a:prstGeom>
        </p:spPr>
      </p:pic>
      <p:pic>
        <p:nvPicPr>
          <p:cNvPr id="14" name="Picture 13">
            <a:extLst>
              <a:ext uri="{FF2B5EF4-FFF2-40B4-BE49-F238E27FC236}">
                <a16:creationId xmlns:a16="http://schemas.microsoft.com/office/drawing/2014/main" id="{3CEBFDBF-B71E-524D-92BE-09C95FE7F6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699316"/>
            <a:ext cx="3873500" cy="4572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D3912139-55FA-7842-8A5A-95249C938B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4608571"/>
            <a:ext cx="4241800" cy="368300"/>
          </a:xfrm>
          <a:prstGeom prst="rect">
            <a:avLst/>
          </a:prstGeom>
        </p:spPr>
      </p:pic>
      <p:pic>
        <p:nvPicPr>
          <p:cNvPr id="18" name="Picture 17">
            <a:extLst>
              <a:ext uri="{FF2B5EF4-FFF2-40B4-BE49-F238E27FC236}">
                <a16:creationId xmlns:a16="http://schemas.microsoft.com/office/drawing/2014/main" id="{49A28EFA-AC12-5649-9DC1-58FB73F608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613" y="5179025"/>
            <a:ext cx="5702300" cy="444500"/>
          </a:xfrm>
          <a:prstGeom prst="rect">
            <a:avLst/>
          </a:prstGeom>
        </p:spPr>
      </p:pic>
    </p:spTree>
    <p:extLst>
      <p:ext uri="{BB962C8B-B14F-4D97-AF65-F5344CB8AC3E}">
        <p14:creationId xmlns:p14="http://schemas.microsoft.com/office/powerpoint/2010/main" val="34094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_PowerPoint_Template [Read-Only]" id="{F0E6A391-7AB9-4379-8804-990B047CCAB2}" vid="{4AE37F5D-A36E-4ADD-9AFB-EBB28834D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5FE4BF12140C4684FF8310D945B963" ma:contentTypeVersion="2" ma:contentTypeDescription="Create a new document." ma:contentTypeScope="" ma:versionID="d7d1f246f4f0a59096d5a469f7cf52ee">
  <xsd:schema xmlns:xsd="http://www.w3.org/2001/XMLSchema" xmlns:xs="http://www.w3.org/2001/XMLSchema" xmlns:p="http://schemas.microsoft.com/office/2006/metadata/properties" xmlns:ns2="2a1c0178-5230-4ad4-a04e-39a46e78b5c0" xmlns:ns3="74988281-ad2e-443b-900c-9790c706584b" targetNamespace="http://schemas.microsoft.com/office/2006/metadata/properties" ma:root="true" ma:fieldsID="d4220a01a5cae6746d2ab95f96ec4dff" ns2:_="" ns3:_="">
    <xsd:import namespace="2a1c0178-5230-4ad4-a04e-39a46e78b5c0"/>
    <xsd:import namespace="74988281-ad2e-443b-900c-9790c706584b"/>
    <xsd:element name="properties">
      <xsd:complexType>
        <xsd:sequence>
          <xsd:element name="documentManagement">
            <xsd:complexType>
              <xsd:all>
                <xsd:element ref="ns2:InstanceID0"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0178-5230-4ad4-a04e-39a46e78b5c0" elementFormDefault="qualified">
    <xsd:import namespace="http://schemas.microsoft.com/office/2006/documentManagement/types"/>
    <xsd:import namespace="http://schemas.microsoft.com/office/infopath/2007/PartnerControls"/>
    <xsd:element name="InstanceID0" ma:index="8" nillable="true" ma:displayName="InstanceID" ma:hidden="true" ma:internalName="InstanceID0"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988281-ad2e-443b-900c-9790c706584b"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4988281-ad2e-443b-900c-9790c706584b">4WN2TZWATHJ5-5-52</_dlc_DocId>
    <_dlc_DocIdUrl xmlns="74988281-ad2e-443b-900c-9790c706584b">
      <Url>https://ecriwebteam.ecri.org/sites/commweb/_layouts/15/DocIdRedir.aspx?ID=4WN2TZWATHJ5-5-52</Url>
      <Description>4WN2TZWATHJ5-5-52</Description>
    </_dlc_DocIdUrl>
  </documentManagement>
</p:properties>
</file>

<file path=customXml/itemProps1.xml><?xml version="1.0" encoding="utf-8"?>
<ds:datastoreItem xmlns:ds="http://schemas.openxmlformats.org/officeDocument/2006/customXml" ds:itemID="{AF964C6B-3269-4F87-8E72-BAD00618FB79}">
  <ds:schemaRefs>
    <ds:schemaRef ds:uri="http://schemas.microsoft.com/sharepoint/v3/contenttype/forms"/>
  </ds:schemaRefs>
</ds:datastoreItem>
</file>

<file path=customXml/itemProps2.xml><?xml version="1.0" encoding="utf-8"?>
<ds:datastoreItem xmlns:ds="http://schemas.openxmlformats.org/officeDocument/2006/customXml" ds:itemID="{FCBCC295-1A0E-46B3-B7B6-248192460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c0178-5230-4ad4-a04e-39a46e78b5c0"/>
    <ds:schemaRef ds:uri="74988281-ad2e-443b-900c-9790c7065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9C1A34-E6DD-4FA6-B617-D27712841E3A}">
  <ds:schemaRefs>
    <ds:schemaRef ds:uri="http://schemas.microsoft.com/sharepoint/events"/>
  </ds:schemaRefs>
</ds:datastoreItem>
</file>

<file path=customXml/itemProps4.xml><?xml version="1.0" encoding="utf-8"?>
<ds:datastoreItem xmlns:ds="http://schemas.openxmlformats.org/officeDocument/2006/customXml" ds:itemID="{2D65FB94-FB6F-4603-AA03-8D9F38360FE0}">
  <ds:schemaRefs>
    <ds:schemaRef ds:uri="http://schemas.microsoft.com/office/2006/metadata/properties"/>
    <ds:schemaRef ds:uri="http://schemas.microsoft.com/office/infopath/2007/PartnerControls"/>
    <ds:schemaRef ds:uri="74988281-ad2e-443b-900c-9790c706584b"/>
  </ds:schemaRefs>
</ds:datastoreItem>
</file>

<file path=docProps/app.xml><?xml version="1.0" encoding="utf-8"?>
<Properties xmlns="http://schemas.openxmlformats.org/officeDocument/2006/extended-properties" xmlns:vt="http://schemas.openxmlformats.org/officeDocument/2006/docPropsVTypes">
  <Template>Office Theme</Template>
  <TotalTime>1408</TotalTime>
  <Words>43</Words>
  <Application>Microsoft Macintosh PowerPoint</Application>
  <PresentationFormat>Widescreen</PresentationFormat>
  <Paragraphs>24</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Franklin Gothic Book</vt:lpstr>
      <vt:lpstr>Franklin Gothic Demi</vt:lpstr>
      <vt:lpstr>Franklin Gothic Medium</vt:lpstr>
      <vt:lpstr>Futura Md BT</vt:lpstr>
      <vt:lpstr>Helvetica Neue</vt:lpstr>
      <vt:lpstr>Wingdings</vt:lpstr>
      <vt:lpstr>Office Theme</vt:lpstr>
      <vt:lpstr>Alerts Tracker Interface Inventory</vt:lpstr>
      <vt:lpstr>Fonts</vt:lpstr>
      <vt:lpstr>Date/Time Picker</vt:lpstr>
      <vt:lpstr>Colors</vt:lpstr>
      <vt:lpstr>Tooltips</vt:lpstr>
      <vt:lpstr>Breadcrumbs</vt:lpstr>
      <vt:lpstr>Buttons</vt:lpstr>
      <vt:lpstr>Text boxes</vt:lpstr>
      <vt:lpstr>Plus signs</vt:lpstr>
      <vt:lpstr>Checkboxes</vt:lpstr>
      <vt:lpstr>Icons</vt:lpstr>
      <vt:lpstr>Dropdowns</vt:lpstr>
      <vt:lpstr>Dropdowns</vt:lpstr>
      <vt:lpstr>Tables</vt:lpstr>
      <vt:lpstr>Tables</vt:lpstr>
      <vt:lpstr>Navigation</vt:lpstr>
      <vt:lpstr>Modals</vt:lpstr>
      <vt:lpstr>Errors</vt:lpstr>
      <vt:lpstr>Needs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Souders, Samantha</dc:creator>
  <cp:lastModifiedBy>Souders, Samantha</cp:lastModifiedBy>
  <cp:revision>21</cp:revision>
  <cp:lastPrinted>2015-01-08T14:42:28Z</cp:lastPrinted>
  <dcterms:created xsi:type="dcterms:W3CDTF">2019-06-24T17:55:03Z</dcterms:created>
  <dcterms:modified xsi:type="dcterms:W3CDTF">2019-10-30T18:28:29Z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0x010100905FE4BF12140C4684FF8310D945B963</vt:lpwstr>
  </property>
  <property fmtid="{D5CDD505-2E9C-101B-9397-08002B2CF9AE}" pid="3" name="_dlc_DocIdItemGuid">
    <vt:lpwstr>a436dd20-aa9a-4afa-9dc3-75b7498c0b44</vt:lpwstr>
  </property>
</Properties>
</file>